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6031" r:id="rId1"/>
  </p:sldMasterIdLst>
  <p:notesMasterIdLst>
    <p:notesMasterId r:id="rId10"/>
  </p:notesMasterIdLst>
  <p:handoutMasterIdLst>
    <p:handoutMasterId r:id="rId11"/>
  </p:handoutMasterIdLst>
  <p:sldIdLst>
    <p:sldId id="652" r:id="rId2"/>
    <p:sldId id="653" r:id="rId3"/>
    <p:sldId id="654" r:id="rId4"/>
    <p:sldId id="655" r:id="rId5"/>
    <p:sldId id="656" r:id="rId6"/>
    <p:sldId id="657" r:id="rId7"/>
    <p:sldId id="598" r:id="rId8"/>
    <p:sldId id="658" r:id="rId9"/>
  </p:sldIdLst>
  <p:sldSz cx="9144000" cy="6858000" type="screen4x3"/>
  <p:notesSz cx="6797675" cy="9874250"/>
  <p:defaultTextStyle>
    <a:defPPr>
      <a:defRPr lang="en-GB"/>
    </a:defPPr>
    <a:lvl1pPr algn="l" defTabSz="449263" rtl="0" eaLnBrk="0" fontAlgn="base" hangingPunct="0">
      <a:spcBef>
        <a:spcPct val="0"/>
      </a:spcBef>
      <a:spcAft>
        <a:spcPct val="0"/>
      </a:spcAft>
      <a:defRPr sz="2400" kern="1200">
        <a:solidFill>
          <a:schemeClr val="bg1"/>
        </a:solidFill>
        <a:latin typeface="Arial" pitchFamily="34" charset="0"/>
        <a:ea typeface="MS PGothic" pitchFamily="34" charset="-128"/>
        <a:cs typeface="+mn-cs"/>
      </a:defRPr>
    </a:lvl1pPr>
    <a:lvl2pPr marL="742950" indent="-285750" algn="l" defTabSz="449263" rtl="0" eaLnBrk="0" fontAlgn="base" hangingPunct="0">
      <a:spcBef>
        <a:spcPct val="0"/>
      </a:spcBef>
      <a:spcAft>
        <a:spcPct val="0"/>
      </a:spcAft>
      <a:defRPr sz="2400" kern="1200">
        <a:solidFill>
          <a:schemeClr val="bg1"/>
        </a:solidFill>
        <a:latin typeface="Arial" pitchFamily="34" charset="0"/>
        <a:ea typeface="MS PGothic" pitchFamily="34" charset="-128"/>
        <a:cs typeface="+mn-cs"/>
      </a:defRPr>
    </a:lvl2pPr>
    <a:lvl3pPr marL="1143000" indent="-228600" algn="l" defTabSz="449263" rtl="0" eaLnBrk="0" fontAlgn="base" hangingPunct="0">
      <a:spcBef>
        <a:spcPct val="0"/>
      </a:spcBef>
      <a:spcAft>
        <a:spcPct val="0"/>
      </a:spcAft>
      <a:defRPr sz="2400" kern="1200">
        <a:solidFill>
          <a:schemeClr val="bg1"/>
        </a:solidFill>
        <a:latin typeface="Arial" pitchFamily="34" charset="0"/>
        <a:ea typeface="MS PGothic" pitchFamily="34" charset="-128"/>
        <a:cs typeface="+mn-cs"/>
      </a:defRPr>
    </a:lvl3pPr>
    <a:lvl4pPr marL="1600200" indent="-228600" algn="l" defTabSz="449263" rtl="0" eaLnBrk="0" fontAlgn="base" hangingPunct="0">
      <a:spcBef>
        <a:spcPct val="0"/>
      </a:spcBef>
      <a:spcAft>
        <a:spcPct val="0"/>
      </a:spcAft>
      <a:defRPr sz="2400" kern="1200">
        <a:solidFill>
          <a:schemeClr val="bg1"/>
        </a:solidFill>
        <a:latin typeface="Arial" pitchFamily="34" charset="0"/>
        <a:ea typeface="MS PGothic" pitchFamily="34" charset="-128"/>
        <a:cs typeface="+mn-cs"/>
      </a:defRPr>
    </a:lvl4pPr>
    <a:lvl5pPr marL="2057400" indent="-228600" algn="l" defTabSz="449263" rtl="0" eaLnBrk="0" fontAlgn="base" hangingPunct="0">
      <a:spcBef>
        <a:spcPct val="0"/>
      </a:spcBef>
      <a:spcAft>
        <a:spcPct val="0"/>
      </a:spcAft>
      <a:defRPr sz="2400" kern="1200">
        <a:solidFill>
          <a:schemeClr val="bg1"/>
        </a:solidFill>
        <a:latin typeface="Arial" pitchFamily="34" charset="0"/>
        <a:ea typeface="MS PGothic" pitchFamily="34" charset="-128"/>
        <a:cs typeface="+mn-cs"/>
      </a:defRPr>
    </a:lvl5pPr>
    <a:lvl6pPr marL="2286000" algn="l" defTabSz="914400" rtl="0" eaLnBrk="1" latinLnBrk="0" hangingPunct="1">
      <a:defRPr sz="2400" kern="1200">
        <a:solidFill>
          <a:schemeClr val="bg1"/>
        </a:solidFill>
        <a:latin typeface="Arial" pitchFamily="34" charset="0"/>
        <a:ea typeface="MS PGothic" pitchFamily="34" charset="-128"/>
        <a:cs typeface="+mn-cs"/>
      </a:defRPr>
    </a:lvl6pPr>
    <a:lvl7pPr marL="2743200" algn="l" defTabSz="914400" rtl="0" eaLnBrk="1" latinLnBrk="0" hangingPunct="1">
      <a:defRPr sz="2400" kern="1200">
        <a:solidFill>
          <a:schemeClr val="bg1"/>
        </a:solidFill>
        <a:latin typeface="Arial" pitchFamily="34" charset="0"/>
        <a:ea typeface="MS PGothic" pitchFamily="34" charset="-128"/>
        <a:cs typeface="+mn-cs"/>
      </a:defRPr>
    </a:lvl7pPr>
    <a:lvl8pPr marL="3200400" algn="l" defTabSz="914400" rtl="0" eaLnBrk="1" latinLnBrk="0" hangingPunct="1">
      <a:defRPr sz="2400" kern="1200">
        <a:solidFill>
          <a:schemeClr val="bg1"/>
        </a:solidFill>
        <a:latin typeface="Arial" pitchFamily="34" charset="0"/>
        <a:ea typeface="MS PGothic" pitchFamily="34" charset="-128"/>
        <a:cs typeface="+mn-cs"/>
      </a:defRPr>
    </a:lvl8pPr>
    <a:lvl9pPr marL="3657600" algn="l" defTabSz="914400" rtl="0" eaLnBrk="1" latinLnBrk="0" hangingPunct="1">
      <a:defRPr sz="2400" kern="1200">
        <a:solidFill>
          <a:schemeClr val="bg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9CCB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94660"/>
  </p:normalViewPr>
  <p:slideViewPr>
    <p:cSldViewPr>
      <p:cViewPr varScale="1">
        <p:scale>
          <a:sx n="108" d="100"/>
          <a:sy n="108" d="100"/>
        </p:scale>
        <p:origin x="1704" y="108"/>
      </p:cViewPr>
      <p:guideLst>
        <p:guide orient="horz" pos="2160"/>
        <p:guide pos="2880"/>
      </p:guideLst>
    </p:cSldViewPr>
  </p:slideViewPr>
  <p:outlineViewPr>
    <p:cViewPr varScale="1">
      <p:scale>
        <a:sx n="170" d="200"/>
        <a:sy n="170" d="200"/>
      </p:scale>
      <p:origin x="0" y="0"/>
    </p:cViewPr>
  </p:outlineViewPr>
  <p:notesTextViewPr>
    <p:cViewPr>
      <p:scale>
        <a:sx n="1" d="1"/>
        <a:sy n="1" d="1"/>
      </p:scale>
      <p:origin x="0" y="0"/>
    </p:cViewPr>
  </p:notesTextViewPr>
  <p:notesViewPr>
    <p:cSldViewPr>
      <p:cViewPr varScale="1">
        <p:scale>
          <a:sx n="59" d="100"/>
          <a:sy n="59" d="100"/>
        </p:scale>
        <p:origin x="-1752"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3713"/>
          </a:xfrm>
          <a:prstGeom prst="rect">
            <a:avLst/>
          </a:prstGeom>
        </p:spPr>
        <p:txBody>
          <a:bodyPr vert="horz" lIns="91440" tIns="45720" rIns="91440" bIns="45720" rtlCol="0"/>
          <a:lstStyle>
            <a:lvl1pPr algn="l" eaLnBrk="1" hangingPunct="1">
              <a:buClr>
                <a:srgbClr val="000000"/>
              </a:buClr>
              <a:buSzPct val="100000"/>
              <a:buFont typeface="Times New Roman" pitchFamily="18" charset="0"/>
              <a:buNone/>
              <a:defRPr sz="1200">
                <a:latin typeface="Arial" charset="0"/>
                <a:ea typeface="MS Gothic" pitchFamily="49" charset="-128"/>
                <a:cs typeface="+mn-cs"/>
              </a:defRPr>
            </a:lvl1pPr>
          </a:lstStyle>
          <a:p>
            <a:pPr>
              <a:defRPr/>
            </a:pPr>
            <a:endParaRPr lang="de-DE"/>
          </a:p>
        </p:txBody>
      </p:sp>
      <p:sp>
        <p:nvSpPr>
          <p:cNvPr id="3" name="Datumsplatzhalter 2"/>
          <p:cNvSpPr>
            <a:spLocks noGrp="1"/>
          </p:cNvSpPr>
          <p:nvPr>
            <p:ph type="dt" sz="quarter" idx="1"/>
          </p:nvPr>
        </p:nvSpPr>
        <p:spPr>
          <a:xfrm>
            <a:off x="3849688" y="0"/>
            <a:ext cx="2946400" cy="493713"/>
          </a:xfrm>
          <a:prstGeom prst="rect">
            <a:avLst/>
          </a:prstGeom>
        </p:spPr>
        <p:txBody>
          <a:bodyPr vert="horz" wrap="square" lIns="91440" tIns="45720" rIns="91440" bIns="45720" numCol="1" anchor="t" anchorCtr="0" compatLnSpc="1">
            <a:prstTxWarp prst="textNoShape">
              <a:avLst/>
            </a:prstTxWarp>
          </a:bodyPr>
          <a:lstStyle>
            <a:lvl1pPr algn="r" eaLnBrk="1" hangingPunct="1">
              <a:buClr>
                <a:srgbClr val="000000"/>
              </a:buClr>
              <a:buSzPct val="100000"/>
              <a:buFont typeface="Times New Roman" pitchFamily="18" charset="0"/>
              <a:buNone/>
              <a:defRPr sz="1200">
                <a:ea typeface="MS Gothic" pitchFamily="49" charset="-128"/>
              </a:defRPr>
            </a:lvl1pPr>
          </a:lstStyle>
          <a:p>
            <a:fld id="{3B9CE78A-3D12-4A15-B9D2-26F1B258AEA2}" type="datetime1">
              <a:rPr lang="de-DE" altLang="de-DE"/>
              <a:pPr/>
              <a:t>17.10.2022</a:t>
            </a:fld>
            <a:endParaRPr lang="de-DE" altLang="de-DE"/>
          </a:p>
        </p:txBody>
      </p:sp>
      <p:sp>
        <p:nvSpPr>
          <p:cNvPr id="4" name="Fußzeilenplatzhalt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eaLnBrk="1" hangingPunct="1">
              <a:buClr>
                <a:srgbClr val="000000"/>
              </a:buClr>
              <a:buSzPct val="100000"/>
              <a:buFont typeface="Times New Roman" pitchFamily="18" charset="0"/>
              <a:buNone/>
              <a:defRPr sz="1200">
                <a:latin typeface="Arial" charset="0"/>
                <a:ea typeface="MS Gothic" pitchFamily="49" charset="-128"/>
                <a:cs typeface="+mn-cs"/>
              </a:defRPr>
            </a:lvl1pPr>
          </a:lstStyle>
          <a:p>
            <a:pPr>
              <a:defRPr/>
            </a:pPr>
            <a:endParaRPr lang="de-DE"/>
          </a:p>
        </p:txBody>
      </p:sp>
      <p:sp>
        <p:nvSpPr>
          <p:cNvPr id="5" name="Foliennummernplatzhalter 4"/>
          <p:cNvSpPr>
            <a:spLocks noGrp="1"/>
          </p:cNvSpPr>
          <p:nvPr>
            <p:ph type="sldNum" sz="quarter" idx="3"/>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buClr>
                <a:srgbClr val="000000"/>
              </a:buClr>
              <a:buSzPct val="100000"/>
              <a:buFont typeface="Times New Roman" pitchFamily="18" charset="0"/>
              <a:buNone/>
              <a:defRPr sz="1200">
                <a:ea typeface="MS Gothic" pitchFamily="49" charset="-128"/>
              </a:defRPr>
            </a:lvl1pPr>
          </a:lstStyle>
          <a:p>
            <a:fld id="{362805EE-AF86-4F54-9540-960831D766CB}" type="slidenum">
              <a:rPr lang="de-DE" altLang="de-DE"/>
              <a:pPr/>
              <a:t>‹Nr.›</a:t>
            </a:fld>
            <a:endParaRPr lang="de-DE" altLang="de-DE"/>
          </a:p>
        </p:txBody>
      </p:sp>
    </p:spTree>
    <p:extLst>
      <p:ext uri="{BB962C8B-B14F-4D97-AF65-F5344CB8AC3E}">
        <p14:creationId xmlns:p14="http://schemas.microsoft.com/office/powerpoint/2010/main" val="2206980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AutoForm 1"/>
          <p:cNvSpPr>
            <a:spLocks noChangeArrowheads="1"/>
          </p:cNvSpPr>
          <p:nvPr/>
        </p:nvSpPr>
        <p:spPr bwMode="auto">
          <a:xfrm>
            <a:off x="0" y="0"/>
            <a:ext cx="6797675" cy="987425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79875" name="AutoForm 2"/>
          <p:cNvSpPr>
            <a:spLocks noChangeArrowheads="1"/>
          </p:cNvSpPr>
          <p:nvPr/>
        </p:nvSpPr>
        <p:spPr bwMode="auto">
          <a:xfrm>
            <a:off x="0" y="0"/>
            <a:ext cx="6797675" cy="98742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79876" name="AutoForm 3"/>
          <p:cNvSpPr>
            <a:spLocks noChangeArrowheads="1"/>
          </p:cNvSpPr>
          <p:nvPr/>
        </p:nvSpPr>
        <p:spPr bwMode="auto">
          <a:xfrm>
            <a:off x="0" y="0"/>
            <a:ext cx="6797675" cy="98742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79877" name="AutoForm 4"/>
          <p:cNvSpPr>
            <a:spLocks noChangeArrowheads="1"/>
          </p:cNvSpPr>
          <p:nvPr/>
        </p:nvSpPr>
        <p:spPr bwMode="auto">
          <a:xfrm>
            <a:off x="0" y="0"/>
            <a:ext cx="6797675" cy="98742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79878" name="AutoForm 5"/>
          <p:cNvSpPr>
            <a:spLocks noChangeArrowheads="1"/>
          </p:cNvSpPr>
          <p:nvPr/>
        </p:nvSpPr>
        <p:spPr bwMode="auto">
          <a:xfrm>
            <a:off x="0" y="0"/>
            <a:ext cx="6797675" cy="98742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79879" name="AutoForm 6"/>
          <p:cNvSpPr>
            <a:spLocks noChangeArrowheads="1"/>
          </p:cNvSpPr>
          <p:nvPr/>
        </p:nvSpPr>
        <p:spPr bwMode="auto">
          <a:xfrm>
            <a:off x="0" y="0"/>
            <a:ext cx="6797675" cy="98742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79880" name="AutoForm 7"/>
          <p:cNvSpPr>
            <a:spLocks noChangeArrowheads="1"/>
          </p:cNvSpPr>
          <p:nvPr/>
        </p:nvSpPr>
        <p:spPr bwMode="auto">
          <a:xfrm>
            <a:off x="0" y="0"/>
            <a:ext cx="6797675" cy="98742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79881" name="AutoForm 8"/>
          <p:cNvSpPr>
            <a:spLocks noChangeArrowheads="1"/>
          </p:cNvSpPr>
          <p:nvPr/>
        </p:nvSpPr>
        <p:spPr bwMode="auto">
          <a:xfrm>
            <a:off x="0" y="0"/>
            <a:ext cx="6797675" cy="98742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79882" name="AutoForm 9"/>
          <p:cNvSpPr>
            <a:spLocks noChangeArrowheads="1"/>
          </p:cNvSpPr>
          <p:nvPr/>
        </p:nvSpPr>
        <p:spPr bwMode="auto">
          <a:xfrm>
            <a:off x="0" y="0"/>
            <a:ext cx="6797675" cy="98742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79883" name="AutoForm 10"/>
          <p:cNvSpPr>
            <a:spLocks noChangeArrowheads="1"/>
          </p:cNvSpPr>
          <p:nvPr/>
        </p:nvSpPr>
        <p:spPr bwMode="auto">
          <a:xfrm>
            <a:off x="0" y="0"/>
            <a:ext cx="6797675" cy="98742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79884" name="AutoForm 11"/>
          <p:cNvSpPr>
            <a:spLocks noChangeArrowheads="1"/>
          </p:cNvSpPr>
          <p:nvPr/>
        </p:nvSpPr>
        <p:spPr bwMode="auto">
          <a:xfrm>
            <a:off x="0" y="0"/>
            <a:ext cx="6797675" cy="987425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79885" name="Textfeld 12"/>
          <p:cNvSpPr txBox="1">
            <a:spLocks noChangeArrowheads="1"/>
          </p:cNvSpPr>
          <p:nvPr/>
        </p:nvSpPr>
        <p:spPr bwMode="auto">
          <a:xfrm>
            <a:off x="0"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79886" name="Textfeld 13"/>
          <p:cNvSpPr txBox="1">
            <a:spLocks noChangeArrowheads="1"/>
          </p:cNvSpPr>
          <p:nvPr/>
        </p:nvSpPr>
        <p:spPr bwMode="auto">
          <a:xfrm>
            <a:off x="3851275" y="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79887" name="Rechteck 14"/>
          <p:cNvSpPr>
            <a:spLocks noGrp="1" noRot="1" noChangeAspect="1" noChangeArrowheads="1"/>
          </p:cNvSpPr>
          <p:nvPr>
            <p:ph type="sldImg"/>
          </p:nvPr>
        </p:nvSpPr>
        <p:spPr bwMode="auto">
          <a:xfrm>
            <a:off x="935038" y="741363"/>
            <a:ext cx="4910137" cy="3683000"/>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11" name="Rechteck 15"/>
          <p:cNvSpPr>
            <a:spLocks noGrp="1" noChangeArrowheads="1"/>
          </p:cNvSpPr>
          <p:nvPr>
            <p:ph type="body"/>
          </p:nvPr>
        </p:nvSpPr>
        <p:spPr bwMode="auto">
          <a:xfrm>
            <a:off x="906463" y="4689475"/>
            <a:ext cx="4967287" cy="4425950"/>
          </a:xfrm>
          <a:prstGeom prst="rect">
            <a:avLst/>
          </a:prstGeom>
          <a:noFill/>
          <a:ln>
            <a:noFill/>
          </a:ln>
          <a:effectLst/>
        </p:spPr>
        <p:txBody>
          <a:bodyPr vert="horz" wrap="square" lIns="90000" tIns="46800" rIns="90000" bIns="46800" numCol="1" anchor="t" anchorCtr="0" compatLnSpc="1">
            <a:prstTxWarp prst="textNoShape">
              <a:avLst/>
            </a:prstTxWarp>
          </a:bodyPr>
          <a:lstStyle/>
          <a:p>
            <a:pPr lvl="0"/>
            <a:endParaRPr lang="de-DE" noProof="0"/>
          </a:p>
        </p:txBody>
      </p:sp>
      <p:sp>
        <p:nvSpPr>
          <p:cNvPr id="79889" name="Textfeld 16"/>
          <p:cNvSpPr txBox="1">
            <a:spLocks noChangeArrowheads="1"/>
          </p:cNvSpPr>
          <p:nvPr/>
        </p:nvSpPr>
        <p:spPr bwMode="auto">
          <a:xfrm>
            <a:off x="0" y="93773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de-DE" altLang="de-DE" sz="1800"/>
          </a:p>
        </p:txBody>
      </p:sp>
      <p:sp>
        <p:nvSpPr>
          <p:cNvPr id="4113" name="Rechteck 17"/>
          <p:cNvSpPr>
            <a:spLocks noGrp="1" noChangeArrowheads="1"/>
          </p:cNvSpPr>
          <p:nvPr>
            <p:ph type="sldNum"/>
          </p:nvPr>
        </p:nvSpPr>
        <p:spPr bwMode="auto">
          <a:xfrm>
            <a:off x="3851275" y="9380538"/>
            <a:ext cx="2928938" cy="474662"/>
          </a:xfrm>
          <a:prstGeom prst="rect">
            <a:avLst/>
          </a:prstGeom>
          <a:noFill/>
          <a:ln>
            <a:noFill/>
          </a:ln>
          <a:effectLst/>
        </p:spPr>
        <p:txBody>
          <a:bodyPr vert="horz" wrap="square" lIns="90000" tIns="46800" rIns="90000" bIns="46800" numCol="1" anchor="b" anchorCtr="0" compatLnSpc="1">
            <a:prstTxWarp prst="textNoShape">
              <a:avLst/>
            </a:prstTxWarp>
          </a:bodyPr>
          <a:lstStyle>
            <a:lvl1pPr algn="r" eaLnBrk="1" hangingPunct="1">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ea typeface="MS Gothic" pitchFamily="49" charset="-128"/>
              </a:defRPr>
            </a:lvl1pPr>
          </a:lstStyle>
          <a:p>
            <a:fld id="{984B48C7-725D-4D31-800C-96BCA6719478}" type="slidenum">
              <a:rPr lang="de-DE" altLang="de-DE"/>
              <a:pPr/>
              <a:t>‹Nr.›</a:t>
            </a:fld>
            <a:endParaRPr lang="de-DE" altLang="de-DE"/>
          </a:p>
        </p:txBody>
      </p:sp>
    </p:spTree>
    <p:extLst>
      <p:ext uri="{BB962C8B-B14F-4D97-AF65-F5344CB8AC3E}">
        <p14:creationId xmlns:p14="http://schemas.microsoft.com/office/powerpoint/2010/main" val="118825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anose="020B0600070205080204" pitchFamily="34" charset="-128"/>
        <a:cs typeface="MS PGothic"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anose="020B0600070205080204" pitchFamily="34" charset="-128"/>
        <a:cs typeface="MS PGothic" charset="0"/>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anose="020B0600070205080204" pitchFamily="34" charset="-128"/>
        <a:cs typeface="MS PGothic" charset="0"/>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anose="020B0600070205080204" pitchFamily="34" charset="-128"/>
        <a:cs typeface="MS PGothic" charset="0"/>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hteck 1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ADD7F99B-BA6E-4779-AB7B-2B1819F1BE27}"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59395" name="Textfeld 1"/>
          <p:cNvSpPr txBox="1">
            <a:spLocks noChangeArrowheads="1"/>
          </p:cNvSpPr>
          <p:nvPr/>
        </p:nvSpPr>
        <p:spPr bwMode="auto">
          <a:xfrm>
            <a:off x="3851275" y="9380538"/>
            <a:ext cx="29448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6CE88B48-E393-446D-847C-7123E8072F1A}"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59396" name="Textfeld 2"/>
          <p:cNvSpPr txBox="1">
            <a:spLocks noChangeArrowheads="1"/>
          </p:cNvSpPr>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DD66755C-A20F-40CC-BA8C-C52CC6C48F42}"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59397" name="Textfeld 3"/>
          <p:cNvSpPr txBox="1">
            <a:spLocks noChangeArrowheads="1"/>
          </p:cNvSpPr>
          <p:nvPr/>
        </p:nvSpPr>
        <p:spPr bwMode="auto">
          <a:xfrm>
            <a:off x="1133475" y="741363"/>
            <a:ext cx="4530725" cy="3702050"/>
          </a:xfrm>
          <a:prstGeom prst="rect">
            <a:avLst/>
          </a:prstGeom>
          <a:solidFill>
            <a:srgbClr val="FFFFFF"/>
          </a:solidFill>
          <a:ln w="9360">
            <a:solidFill>
              <a:srgbClr val="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defRPr/>
            </a:pPr>
            <a:endParaRPr kumimoji="0" lang="de-DE" altLang="de-DE" sz="1800" b="0" i="0" u="none" strike="noStrike" kern="0" cap="none" spc="0" normalizeH="0" baseline="0" noProof="0">
              <a:ln>
                <a:noFill/>
              </a:ln>
              <a:solidFill>
                <a:sysClr val="windowText" lastClr="000000"/>
              </a:solidFill>
              <a:effectLst/>
              <a:uLnTx/>
              <a:uFillTx/>
            </a:endParaRPr>
          </a:p>
        </p:txBody>
      </p:sp>
      <p:sp>
        <p:nvSpPr>
          <p:cNvPr id="59398" name="Rechteck 4"/>
          <p:cNvSpPr>
            <a:spLocks noGrp="1" noChangeArrowheads="1"/>
          </p:cNvSpPr>
          <p:nvPr>
            <p:ph type="body"/>
          </p:nvPr>
        </p:nvSpPr>
        <p:spPr>
          <a:xfrm>
            <a:off x="906463" y="4689475"/>
            <a:ext cx="4968875" cy="4538663"/>
          </a:xfrm>
          <a:solidFill>
            <a:srgbClr val="FFFFFF"/>
          </a:solidFill>
          <a:ln w="9360">
            <a:solidFill>
              <a:srgbClr val="000000"/>
            </a:solidFill>
            <a:miter lim="800000"/>
            <a:headEnd/>
            <a:tailEnd/>
          </a:ln>
        </p:spPr>
        <p:txBody>
          <a:bodyPr wrap="none" anchor="ctr"/>
          <a:lstStyle/>
          <a:p>
            <a:r>
              <a:rPr lang="de-DE" altLang="de-DE" dirty="0">
                <a:latin typeface="Times New Roman" panose="02020603050405020304" pitchFamily="18" charset="0"/>
              </a:rPr>
              <a:t>In Ihrem Studiengang müssen Sie einen bestimmte Anzahl von Leistungspunkten (ECTS) erwirtschaften. Dies tun Sie, indem Sie Module absolvieren. Ein Modul besteht dabei aus einer oder mehreren Lehrveranstaltungen und schließt in der Regel mit einer Modulprüfung ab (bei manchen Modulen gibt es auch mehrere Modulteilprüfungen oder Sie erarbeiten die Prüfungsleistung kumulativ).</a:t>
            </a:r>
          </a:p>
        </p:txBody>
      </p:sp>
    </p:spTree>
    <p:extLst>
      <p:ext uri="{BB962C8B-B14F-4D97-AF65-F5344CB8AC3E}">
        <p14:creationId xmlns:p14="http://schemas.microsoft.com/office/powerpoint/2010/main" val="1457247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hteck 1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FC167DB5-F7F9-4BCC-8BBB-6C141EDA48E0}"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0419" name="Textfeld 1"/>
          <p:cNvSpPr txBox="1">
            <a:spLocks noChangeArrowheads="1"/>
          </p:cNvSpPr>
          <p:nvPr/>
        </p:nvSpPr>
        <p:spPr bwMode="auto">
          <a:xfrm>
            <a:off x="3851275" y="9380538"/>
            <a:ext cx="29448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ED92042-7526-4B9A-B606-69D43A8F3D8F}"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0420" name="Textfeld 2"/>
          <p:cNvSpPr txBox="1">
            <a:spLocks noChangeArrowheads="1"/>
          </p:cNvSpPr>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6CA979A6-8CB4-4CC0-9A30-7B1E51539FFC}"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0421" name="Textfeld 3"/>
          <p:cNvSpPr txBox="1">
            <a:spLocks noChangeArrowheads="1"/>
          </p:cNvSpPr>
          <p:nvPr/>
        </p:nvSpPr>
        <p:spPr bwMode="auto">
          <a:xfrm>
            <a:off x="1133475" y="741363"/>
            <a:ext cx="4530725" cy="3702050"/>
          </a:xfrm>
          <a:prstGeom prst="rect">
            <a:avLst/>
          </a:prstGeom>
          <a:solidFill>
            <a:srgbClr val="FFFFFF"/>
          </a:solidFill>
          <a:ln w="9360">
            <a:solidFill>
              <a:srgbClr val="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defRPr/>
            </a:pPr>
            <a:endParaRPr kumimoji="0" lang="de-DE" altLang="de-DE" sz="1800" b="0" i="0" u="none" strike="noStrike" kern="0" cap="none" spc="0" normalizeH="0" baseline="0" noProof="0">
              <a:ln>
                <a:noFill/>
              </a:ln>
              <a:solidFill>
                <a:sysClr val="windowText" lastClr="000000"/>
              </a:solidFill>
              <a:effectLst/>
              <a:uLnTx/>
              <a:uFillTx/>
            </a:endParaRPr>
          </a:p>
        </p:txBody>
      </p:sp>
      <p:sp>
        <p:nvSpPr>
          <p:cNvPr id="60422" name="Rechteck 4"/>
          <p:cNvSpPr>
            <a:spLocks noGrp="1" noChangeArrowheads="1"/>
          </p:cNvSpPr>
          <p:nvPr>
            <p:ph type="body"/>
          </p:nvPr>
        </p:nvSpPr>
        <p:spPr>
          <a:xfrm>
            <a:off x="906463" y="4689475"/>
            <a:ext cx="4968875" cy="4538663"/>
          </a:xfrm>
          <a:solidFill>
            <a:srgbClr val="FFFFFF"/>
          </a:solidFill>
          <a:ln w="9360">
            <a:solidFill>
              <a:srgbClr val="000000"/>
            </a:solidFill>
            <a:miter lim="800000"/>
            <a:headEnd/>
            <a:tailEnd/>
          </a:ln>
        </p:spPr>
        <p:txBody>
          <a:bodyPr wrap="none" anchor="ctr"/>
          <a:lstStyle/>
          <a:p>
            <a:r>
              <a:rPr lang="de-DE" altLang="de-DE" dirty="0">
                <a:latin typeface="Times New Roman" panose="02020603050405020304" pitchFamily="18" charset="0"/>
              </a:rPr>
              <a:t>Im BA English and American Studies ist die Belegung dieser Module/Kurse für die ersten beiden Semester empfohlen.</a:t>
            </a:r>
          </a:p>
        </p:txBody>
      </p:sp>
    </p:spTree>
    <p:extLst>
      <p:ext uri="{BB962C8B-B14F-4D97-AF65-F5344CB8AC3E}">
        <p14:creationId xmlns:p14="http://schemas.microsoft.com/office/powerpoint/2010/main" val="2315384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hteck 1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0A6C659B-657A-4663-ADD6-48CADF3043F4}"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1443" name="Textfeld 1"/>
          <p:cNvSpPr txBox="1">
            <a:spLocks noChangeArrowheads="1"/>
          </p:cNvSpPr>
          <p:nvPr/>
        </p:nvSpPr>
        <p:spPr bwMode="auto">
          <a:xfrm>
            <a:off x="3851275" y="9380538"/>
            <a:ext cx="29448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6FF65D9-30EB-4D7A-82E5-F8E6EB9BC74A}"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1444" name="Textfeld 2"/>
          <p:cNvSpPr txBox="1">
            <a:spLocks noChangeArrowheads="1"/>
          </p:cNvSpPr>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DA965694-21F6-48CF-9A1A-4863561D941C}"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1445" name="Textfeld 3"/>
          <p:cNvSpPr txBox="1">
            <a:spLocks noChangeArrowheads="1"/>
          </p:cNvSpPr>
          <p:nvPr/>
        </p:nvSpPr>
        <p:spPr bwMode="auto">
          <a:xfrm>
            <a:off x="1133475" y="741363"/>
            <a:ext cx="4530725" cy="3702050"/>
          </a:xfrm>
          <a:prstGeom prst="rect">
            <a:avLst/>
          </a:prstGeom>
          <a:solidFill>
            <a:srgbClr val="FFFFFF"/>
          </a:solidFill>
          <a:ln w="9360">
            <a:solidFill>
              <a:srgbClr val="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defRPr/>
            </a:pPr>
            <a:endParaRPr kumimoji="0" lang="de-DE" altLang="de-DE" sz="1800" b="0" i="0" u="none" strike="noStrike" kern="0" cap="none" spc="0" normalizeH="0" baseline="0" noProof="0">
              <a:ln>
                <a:noFill/>
              </a:ln>
              <a:solidFill>
                <a:sysClr val="windowText" lastClr="000000"/>
              </a:solidFill>
              <a:effectLst/>
              <a:uLnTx/>
              <a:uFillTx/>
            </a:endParaRPr>
          </a:p>
        </p:txBody>
      </p:sp>
      <p:sp>
        <p:nvSpPr>
          <p:cNvPr id="61446" name="Rechteck 4"/>
          <p:cNvSpPr>
            <a:spLocks noGrp="1" noChangeArrowheads="1"/>
          </p:cNvSpPr>
          <p:nvPr>
            <p:ph type="body"/>
          </p:nvPr>
        </p:nvSpPr>
        <p:spPr>
          <a:xfrm>
            <a:off x="906463" y="4689475"/>
            <a:ext cx="4968875" cy="4538663"/>
          </a:xfrm>
          <a:solidFill>
            <a:srgbClr val="FFFFFF"/>
          </a:solidFill>
          <a:ln w="9360">
            <a:solidFill>
              <a:srgbClr val="000000"/>
            </a:solidFill>
            <a:miter lim="800000"/>
            <a:headEnd/>
            <a:tailEnd/>
          </a:ln>
        </p:spPr>
        <p:txBody>
          <a:bodyPr wrap="none" anchor="ctr"/>
          <a:lstStyle/>
          <a:p>
            <a:r>
              <a:rPr lang="de-DE" altLang="de-DE" dirty="0">
                <a:latin typeface="Times New Roman" panose="02020603050405020304" pitchFamily="18" charset="0"/>
              </a:rPr>
              <a:t>Im Lehramt Englisch für Gymnasien sollten Sie in den ersten beiden Semestern diese Kurse/Module absolvieren. Die Workload ist für das erste Semester vergleichsweise hoch. Deswegen kann es für Sie – mit Blick auf das Bestehen der GOP und je nach sonstigen Verpflichtungen – sinnvoll sein, eines der drei Grundseminare </a:t>
            </a:r>
            <a:r>
              <a:rPr lang="de-DE" altLang="de-DE" dirty="0" err="1">
                <a:latin typeface="Times New Roman" panose="02020603050405020304" pitchFamily="18" charset="0"/>
              </a:rPr>
              <a:t>Linguistics</a:t>
            </a:r>
            <a:r>
              <a:rPr lang="de-DE" altLang="de-DE" dirty="0">
                <a:latin typeface="Times New Roman" panose="02020603050405020304" pitchFamily="18" charset="0"/>
              </a:rPr>
              <a:t>, </a:t>
            </a:r>
            <a:r>
              <a:rPr lang="de-DE" altLang="de-DE" dirty="0" err="1">
                <a:latin typeface="Times New Roman" panose="02020603050405020304" pitchFamily="18" charset="0"/>
              </a:rPr>
              <a:t>Literature</a:t>
            </a:r>
            <a:r>
              <a:rPr lang="de-DE" altLang="de-DE" dirty="0">
                <a:latin typeface="Times New Roman" panose="02020603050405020304" pitchFamily="18" charset="0"/>
              </a:rPr>
              <a:t> und Culture (und dann auch das darauf folgende Basismodul) auf das zweite Semester (oder einen späteren Zeitpunkt) zu verschieben. Beachten Sie dabei aber bitte, dass die Basismodule teilweise Voraussetzung für den Besuch der Zwischenmodule sind!</a:t>
            </a:r>
          </a:p>
        </p:txBody>
      </p:sp>
    </p:spTree>
    <p:extLst>
      <p:ext uri="{BB962C8B-B14F-4D97-AF65-F5344CB8AC3E}">
        <p14:creationId xmlns:p14="http://schemas.microsoft.com/office/powerpoint/2010/main" val="3913402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hteck 1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2AD3229A-E04A-4D05-A8AC-7F99CAD0B423}"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2467" name="Textfeld 1"/>
          <p:cNvSpPr txBox="1">
            <a:spLocks noChangeArrowheads="1"/>
          </p:cNvSpPr>
          <p:nvPr/>
        </p:nvSpPr>
        <p:spPr bwMode="auto">
          <a:xfrm>
            <a:off x="3851275" y="9380538"/>
            <a:ext cx="29448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4A3B2402-0503-45BF-ADB9-BE979296F912}"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2468" name="Textfeld 2"/>
          <p:cNvSpPr txBox="1">
            <a:spLocks noChangeArrowheads="1"/>
          </p:cNvSpPr>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D411596B-E8BF-449F-B5D7-4A8327079153}"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2469" name="Textfeld 3"/>
          <p:cNvSpPr txBox="1">
            <a:spLocks noChangeArrowheads="1"/>
          </p:cNvSpPr>
          <p:nvPr/>
        </p:nvSpPr>
        <p:spPr bwMode="auto">
          <a:xfrm>
            <a:off x="1133475" y="741363"/>
            <a:ext cx="4530725" cy="3702050"/>
          </a:xfrm>
          <a:prstGeom prst="rect">
            <a:avLst/>
          </a:prstGeom>
          <a:solidFill>
            <a:srgbClr val="FFFFFF"/>
          </a:solidFill>
          <a:ln w="9360">
            <a:solidFill>
              <a:srgbClr val="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defRPr/>
            </a:pPr>
            <a:endParaRPr kumimoji="0" lang="de-DE" altLang="de-DE" sz="1800" b="0" i="0" u="none" strike="noStrike" kern="0" cap="none" spc="0" normalizeH="0" baseline="0" noProof="0">
              <a:ln>
                <a:noFill/>
              </a:ln>
              <a:solidFill>
                <a:sysClr val="windowText" lastClr="000000"/>
              </a:solidFill>
              <a:effectLst/>
              <a:uLnTx/>
              <a:uFillTx/>
            </a:endParaRPr>
          </a:p>
        </p:txBody>
      </p:sp>
      <p:sp>
        <p:nvSpPr>
          <p:cNvPr id="62470" name="Rechteck 4"/>
          <p:cNvSpPr>
            <a:spLocks noGrp="1" noChangeArrowheads="1"/>
          </p:cNvSpPr>
          <p:nvPr>
            <p:ph type="body"/>
          </p:nvPr>
        </p:nvSpPr>
        <p:spPr>
          <a:xfrm>
            <a:off x="906463" y="4689475"/>
            <a:ext cx="4968875" cy="4538663"/>
          </a:xfrm>
          <a:solidFill>
            <a:srgbClr val="FFFFFF"/>
          </a:solidFill>
          <a:ln w="9360">
            <a:solidFill>
              <a:srgbClr val="000000"/>
            </a:solidFill>
            <a:miter lim="800000"/>
            <a:headEnd/>
            <a:tailEnd/>
          </a:ln>
        </p:spPr>
        <p:txBody>
          <a:bodyPr wrap="none" anchor="ct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altLang="de-DE" dirty="0">
                <a:latin typeface="Times New Roman" panose="02020603050405020304" pitchFamily="18" charset="0"/>
              </a:rPr>
              <a:t>Im Lehramt Englisch für Realschulen ist die Belegung dieser Module/Kurse für die ersten beiden Semester empfohlen.</a:t>
            </a:r>
          </a:p>
        </p:txBody>
      </p:sp>
    </p:spTree>
    <p:extLst>
      <p:ext uri="{BB962C8B-B14F-4D97-AF65-F5344CB8AC3E}">
        <p14:creationId xmlns:p14="http://schemas.microsoft.com/office/powerpoint/2010/main" val="1402012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hteck 1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33787E4-888B-4AE0-968F-A4DAED6855F3}"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3491" name="Textfeld 1"/>
          <p:cNvSpPr txBox="1">
            <a:spLocks noChangeArrowheads="1"/>
          </p:cNvSpPr>
          <p:nvPr/>
        </p:nvSpPr>
        <p:spPr bwMode="auto">
          <a:xfrm>
            <a:off x="3851275" y="9380538"/>
            <a:ext cx="29448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2647829B-B5E7-41D4-9459-7CCDB29E7930}"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3492" name="Textfeld 2"/>
          <p:cNvSpPr txBox="1">
            <a:spLocks noChangeArrowheads="1"/>
          </p:cNvSpPr>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7D4A7110-B6FC-4921-8DB6-61B3F173BC16}"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3493" name="Textfeld 3"/>
          <p:cNvSpPr txBox="1">
            <a:spLocks noChangeArrowheads="1"/>
          </p:cNvSpPr>
          <p:nvPr/>
        </p:nvSpPr>
        <p:spPr bwMode="auto">
          <a:xfrm>
            <a:off x="1133475" y="741363"/>
            <a:ext cx="4530725" cy="3702050"/>
          </a:xfrm>
          <a:prstGeom prst="rect">
            <a:avLst/>
          </a:prstGeom>
          <a:solidFill>
            <a:srgbClr val="FFFFFF"/>
          </a:solidFill>
          <a:ln w="9360">
            <a:solidFill>
              <a:srgbClr val="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defRPr/>
            </a:pPr>
            <a:endParaRPr kumimoji="0" lang="de-DE" altLang="de-DE" sz="1800" b="0" i="0" u="none" strike="noStrike" kern="0" cap="none" spc="0" normalizeH="0" baseline="0" noProof="0">
              <a:ln>
                <a:noFill/>
              </a:ln>
              <a:solidFill>
                <a:sysClr val="windowText" lastClr="000000"/>
              </a:solidFill>
              <a:effectLst/>
              <a:uLnTx/>
              <a:uFillTx/>
            </a:endParaRPr>
          </a:p>
        </p:txBody>
      </p:sp>
      <p:sp>
        <p:nvSpPr>
          <p:cNvPr id="63494" name="Rechteck 4"/>
          <p:cNvSpPr>
            <a:spLocks noGrp="1" noChangeArrowheads="1"/>
          </p:cNvSpPr>
          <p:nvPr>
            <p:ph type="body"/>
          </p:nvPr>
        </p:nvSpPr>
        <p:spPr>
          <a:xfrm>
            <a:off x="906463" y="4689475"/>
            <a:ext cx="4968875" cy="4527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altLang="de-DE" dirty="0">
                <a:latin typeface="Times New Roman" panose="02020603050405020304" pitchFamily="18" charset="0"/>
              </a:rPr>
              <a:t>Bitte beachten Sie, dass die hier nur die Bedingungen nur für das Studienfach Anglistik/Amerikanistik aufgeführt sind. Darüber hinaus gibt es unter Umständen noch weitere </a:t>
            </a:r>
            <a:r>
              <a:rPr lang="de-DE" altLang="de-DE" dirty="0" err="1">
                <a:latin typeface="Times New Roman" panose="02020603050405020304" pitchFamily="18" charset="0"/>
              </a:rPr>
              <a:t>Beedingungen</a:t>
            </a:r>
            <a:r>
              <a:rPr lang="de-DE" altLang="de-DE" dirty="0">
                <a:latin typeface="Times New Roman" panose="02020603050405020304" pitchFamily="18" charset="0"/>
              </a:rPr>
              <a:t> für Ihr zweites Studienfach sowie allgemeine Bestimmungen. Diese finden Sie in der allgemeinen Prüfungsordnung für Ihren Studiengang/Ihr Studienfach bzw. in den jeweiligen Fachprüfungsordnungen (https://www.fau.de/fau/rechtsgrundlagen/pruefungsordnungen/#collapse_0).</a:t>
            </a:r>
          </a:p>
        </p:txBody>
      </p:sp>
    </p:spTree>
    <p:extLst>
      <p:ext uri="{BB962C8B-B14F-4D97-AF65-F5344CB8AC3E}">
        <p14:creationId xmlns:p14="http://schemas.microsoft.com/office/powerpoint/2010/main" val="921094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hteck 1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74573C9C-DBC6-4F3B-95C8-8A1785AFB094}"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4515" name="Textfeld 1"/>
          <p:cNvSpPr txBox="1">
            <a:spLocks noChangeArrowheads="1"/>
          </p:cNvSpPr>
          <p:nvPr/>
        </p:nvSpPr>
        <p:spPr bwMode="auto">
          <a:xfrm>
            <a:off x="3851275" y="9380538"/>
            <a:ext cx="29448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22F5BCC9-DE19-4D33-AE06-38F7F85EAF7D}"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4516" name="Textfeld 2"/>
          <p:cNvSpPr txBox="1">
            <a:spLocks noChangeArrowheads="1"/>
          </p:cNvSpPr>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F1ED3F58-EC07-48C5-BF41-4357FB7708E6}"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64517" name="Textfeld 3"/>
          <p:cNvSpPr txBox="1">
            <a:spLocks noChangeArrowheads="1"/>
          </p:cNvSpPr>
          <p:nvPr/>
        </p:nvSpPr>
        <p:spPr bwMode="auto">
          <a:xfrm>
            <a:off x="1133475" y="741363"/>
            <a:ext cx="4530725" cy="3702050"/>
          </a:xfrm>
          <a:prstGeom prst="rect">
            <a:avLst/>
          </a:prstGeom>
          <a:solidFill>
            <a:srgbClr val="FFFFFF"/>
          </a:solidFill>
          <a:ln w="9360">
            <a:solidFill>
              <a:srgbClr val="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defRPr/>
            </a:pPr>
            <a:endParaRPr kumimoji="0" lang="de-DE" altLang="de-DE" sz="1800" b="0" i="0" u="none" strike="noStrike" kern="0" cap="none" spc="0" normalizeH="0" baseline="0" noProof="0">
              <a:ln>
                <a:noFill/>
              </a:ln>
              <a:solidFill>
                <a:sysClr val="windowText" lastClr="000000"/>
              </a:solidFill>
              <a:effectLst/>
              <a:uLnTx/>
              <a:uFillTx/>
            </a:endParaRPr>
          </a:p>
        </p:txBody>
      </p:sp>
      <p:sp>
        <p:nvSpPr>
          <p:cNvPr id="64518" name="Rechteck 4"/>
          <p:cNvSpPr>
            <a:spLocks noGrp="1" noChangeArrowheads="1"/>
          </p:cNvSpPr>
          <p:nvPr>
            <p:ph type="body"/>
          </p:nvPr>
        </p:nvSpPr>
        <p:spPr>
          <a:xfrm>
            <a:off x="906463" y="4689475"/>
            <a:ext cx="4968875" cy="4527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altLang="de-DE" dirty="0">
                <a:latin typeface="Times New Roman" panose="02020603050405020304" pitchFamily="18" charset="0"/>
              </a:rPr>
              <a:t>Wie Sie bereits feststellen durften, gibt es an der FAU einige Online-Plattformen, die Sie für Ihr Studium nutzen dürfen/müssen. Die drei wichtigsten sind Campo, </a:t>
            </a:r>
            <a:r>
              <a:rPr lang="de-DE" altLang="de-DE" dirty="0" err="1">
                <a:latin typeface="Times New Roman" panose="02020603050405020304" pitchFamily="18" charset="0"/>
              </a:rPr>
              <a:t>StudOn</a:t>
            </a:r>
            <a:r>
              <a:rPr lang="de-DE" altLang="de-DE" dirty="0">
                <a:latin typeface="Times New Roman" panose="02020603050405020304" pitchFamily="18" charset="0"/>
              </a:rPr>
              <a:t> und </a:t>
            </a:r>
            <a:r>
              <a:rPr lang="de-DE" altLang="de-DE" dirty="0" err="1">
                <a:latin typeface="Times New Roman" panose="02020603050405020304" pitchFamily="18" charset="0"/>
              </a:rPr>
              <a:t>UnivIS</a:t>
            </a:r>
            <a:r>
              <a:rPr lang="de-DE" altLang="de-DE" dirty="0">
                <a:latin typeface="Times New Roman" panose="02020603050405020304" pitchFamily="18" charset="0"/>
              </a:rPr>
              <a:t>. Für die Kursanmeldung nutzen Sie die Kombination aus Campo und </a:t>
            </a:r>
            <a:r>
              <a:rPr lang="de-DE" altLang="de-DE" dirty="0" err="1">
                <a:latin typeface="Times New Roman" panose="02020603050405020304" pitchFamily="18" charset="0"/>
              </a:rPr>
              <a:t>StudOn</a:t>
            </a:r>
            <a:r>
              <a:rPr lang="de-DE" altLang="de-DE" dirty="0">
                <a:latin typeface="Times New Roman" panose="02020603050405020304" pitchFamily="18" charset="0"/>
              </a:rPr>
              <a:t>, für die Anmeldung zu Ihren Prüfungen Campo.</a:t>
            </a:r>
          </a:p>
        </p:txBody>
      </p:sp>
    </p:spTree>
    <p:extLst>
      <p:ext uri="{BB962C8B-B14F-4D97-AF65-F5344CB8AC3E}">
        <p14:creationId xmlns:p14="http://schemas.microsoft.com/office/powerpoint/2010/main" val="217791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7"/>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AC7B0CE-99F7-4D56-B22D-8DCE49B1A1FF}"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Gothic" panose="020B0609070205080204" pitchFamily="49" charset="-128"/>
              </a:rPr>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Gothic" panose="020B0609070205080204" pitchFamily="49" charset="-128"/>
            </a:endParaRPr>
          </a:p>
        </p:txBody>
      </p:sp>
      <p:sp>
        <p:nvSpPr>
          <p:cNvPr id="7171" name="Text Box 1"/>
          <p:cNvSpPr txBox="1">
            <a:spLocks noChangeArrowheads="1"/>
          </p:cNvSpPr>
          <p:nvPr/>
        </p:nvSpPr>
        <p:spPr bwMode="auto">
          <a:xfrm>
            <a:off x="3851275" y="9380538"/>
            <a:ext cx="2944813"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3762096-57C2-486C-B2A3-21F4E4F3A642}"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Gothic" panose="020B0609070205080204" pitchFamily="49" charset="-128"/>
              </a:rPr>
              <a:pPr marL="0" marR="0" lvl="0" indent="0" algn="r"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Gothic" panose="020B0609070205080204" pitchFamily="49" charset="-128"/>
            </a:endParaRPr>
          </a:p>
        </p:txBody>
      </p:sp>
      <p:sp>
        <p:nvSpPr>
          <p:cNvPr id="7172" name="Text Box 2"/>
          <p:cNvSpPr txBox="1">
            <a:spLocks noChangeArrowheads="1"/>
          </p:cNvSpPr>
          <p:nvPr/>
        </p:nvSpPr>
        <p:spPr bwMode="auto">
          <a:xfrm>
            <a:off x="1133475" y="741363"/>
            <a:ext cx="4530725" cy="37020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sysClr val="windowText" lastClr="000000"/>
              </a:solidFill>
              <a:effectLst/>
              <a:uLnTx/>
              <a:uFillTx/>
              <a:latin typeface="Arial" charset="0"/>
              <a:ea typeface="MS PGothic" charset="0"/>
              <a:cs typeface="MS PGothic" charset="0"/>
            </a:endParaRPr>
          </a:p>
        </p:txBody>
      </p:sp>
      <p:sp>
        <p:nvSpPr>
          <p:cNvPr id="67589" name="Rectangle 3"/>
          <p:cNvSpPr>
            <a:spLocks noGrp="1" noChangeArrowheads="1"/>
          </p:cNvSpPr>
          <p:nvPr>
            <p:ph type="body"/>
          </p:nvPr>
        </p:nvSpPr>
        <p:spPr>
          <a:xfrm>
            <a:off x="906463" y="4691063"/>
            <a:ext cx="4968875" cy="4537075"/>
          </a:xfrm>
          <a:solidFill>
            <a:srgbClr val="FFFFFF"/>
          </a:solidFill>
          <a:ln w="9360">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de-DE" altLang="de-DE" dirty="0">
                <a:latin typeface="Times New Roman" panose="02020603050405020304" pitchFamily="18" charset="0"/>
              </a:rPr>
              <a:t>Wenn Sie Interesse daran haben, einen Teil Ihres Studiums im Ausland zu absolvieren, informieren Sie sich am besten frühzeitig über die Möglichkeiten. Unsere Auslandsstudienberater*innen bieten zu Beginn jedes Semesters eine Informationsveranstaltung an.</a:t>
            </a:r>
          </a:p>
        </p:txBody>
      </p:sp>
    </p:spTree>
    <p:extLst>
      <p:ext uri="{BB962C8B-B14F-4D97-AF65-F5344CB8AC3E}">
        <p14:creationId xmlns:p14="http://schemas.microsoft.com/office/powerpoint/2010/main" val="1096661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hteck 1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30B79D8-C44F-421B-BB00-635400040227}"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74755" name="Textfeld 1"/>
          <p:cNvSpPr txBox="1">
            <a:spLocks noChangeArrowheads="1"/>
          </p:cNvSpPr>
          <p:nvPr/>
        </p:nvSpPr>
        <p:spPr bwMode="auto">
          <a:xfrm>
            <a:off x="3851275" y="9380538"/>
            <a:ext cx="29448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127E80D-7B69-4339-AC3E-7F269D100DA0}"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74756" name="Textfeld 2"/>
          <p:cNvSpPr txBox="1">
            <a:spLocks noChangeArrowheads="1"/>
          </p:cNvSpPr>
          <p:nvPr/>
        </p:nvSpPr>
        <p:spPr bwMode="auto">
          <a:xfrm>
            <a:off x="3851275" y="9380538"/>
            <a:ext cx="29464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88B194C-D1F9-4E1C-9F35-38F4FA89C15C}" type="slidenum">
              <a:rPr kumimoji="0" lang="de-DE" altLang="de-DE" sz="1200" b="0" i="0" u="none" strike="noStrike" kern="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de-DE" altLang="de-DE"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
        <p:nvSpPr>
          <p:cNvPr id="74757" name="Textfeld 3"/>
          <p:cNvSpPr txBox="1">
            <a:spLocks noChangeArrowheads="1"/>
          </p:cNvSpPr>
          <p:nvPr/>
        </p:nvSpPr>
        <p:spPr bwMode="auto">
          <a:xfrm>
            <a:off x="1133475" y="741363"/>
            <a:ext cx="4530725" cy="3702050"/>
          </a:xfrm>
          <a:prstGeom prst="rect">
            <a:avLst/>
          </a:prstGeom>
          <a:solidFill>
            <a:srgbClr val="FFFFFF"/>
          </a:solidFill>
          <a:ln w="9360">
            <a:solidFill>
              <a:srgbClr val="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defRPr/>
            </a:pPr>
            <a:endParaRPr kumimoji="0" lang="de-DE" altLang="de-DE" sz="1800" b="0" i="0" u="none" strike="noStrike" kern="0" cap="none" spc="0" normalizeH="0" baseline="0" noProof="0">
              <a:ln>
                <a:noFill/>
              </a:ln>
              <a:solidFill>
                <a:sysClr val="windowText" lastClr="000000"/>
              </a:solidFill>
              <a:effectLst/>
              <a:uLnTx/>
              <a:uFillTx/>
            </a:endParaRPr>
          </a:p>
        </p:txBody>
      </p:sp>
      <p:sp>
        <p:nvSpPr>
          <p:cNvPr id="74758" name="Rechteck 4"/>
          <p:cNvSpPr>
            <a:spLocks noGrp="1" noChangeArrowheads="1"/>
          </p:cNvSpPr>
          <p:nvPr>
            <p:ph type="body"/>
          </p:nvPr>
        </p:nvSpPr>
        <p:spPr>
          <a:xfrm>
            <a:off x="906463" y="4689475"/>
            <a:ext cx="4968875" cy="4527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de-DE" altLang="de-DE" dirty="0">
                <a:latin typeface="Times New Roman" panose="02020603050405020304" pitchFamily="18" charset="0"/>
              </a:rPr>
              <a:t>Oben finden Sie die Internetadressen der wichtigsten Einrichtungen für Ihr Studium der Anglistik/Amerikanistik, unten die für Ihre Studiengänge zuständigen Studienberater*innen. Bitte nutzen Sie die Informationen, die auf den Websites für Sie bereitgestellt werden! Falls Sie nicht wissen, an wen Sie sich mit Ihrem Anliegen am besten wenden sollten, kontaktieren Sie bitte mich entweder telefonisch (+49 9131 85 22435, Mo-Mi, 9:00-15:00), per E-Mail (angam-info@fau.de) oder kommen Sie vorbei (Raum C 5A0, Bismarckstr. 1, Erlangen, Mo-Mi, 9:00-15:00). Ich helfe Ihnen gerne weiter bzw. vermittle Sie an die richtigen Ansprechpartner*innen.</a:t>
            </a:r>
          </a:p>
        </p:txBody>
      </p:sp>
    </p:spTree>
    <p:extLst>
      <p:ext uri="{BB962C8B-B14F-4D97-AF65-F5344CB8AC3E}">
        <p14:creationId xmlns:p14="http://schemas.microsoft.com/office/powerpoint/2010/main" val="176495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defTabSz="449263">
              <a:defRPr>
                <a:latin typeface="Arial" pitchFamily="34" charset="0"/>
              </a:defRPr>
            </a:lvl1pPr>
          </a:lstStyle>
          <a:p>
            <a:fld id="{1424757A-052F-41C9-9E30-057A539B83B9}" type="datetime1">
              <a:rPr lang="de-DE" altLang="de-DE"/>
              <a:pPr/>
              <a:t>17.10.2022</a:t>
            </a:fld>
            <a:endParaRPr lang="de-DE" altLang="de-DE"/>
          </a:p>
        </p:txBody>
      </p:sp>
      <p:sp>
        <p:nvSpPr>
          <p:cNvPr id="5" name="Fußzeilenplatzhalter 4"/>
          <p:cNvSpPr>
            <a:spLocks noGrp="1"/>
          </p:cNvSpPr>
          <p:nvPr>
            <p:ph type="ftr" sz="quarter" idx="11"/>
          </p:nvPr>
        </p:nvSpPr>
        <p:spPr/>
        <p:txBody>
          <a:bodyPr/>
          <a:lstStyle>
            <a:lvl1pPr defTabSz="449263" fontAlgn="base">
              <a:spcBef>
                <a:spcPct val="0"/>
              </a:spcBef>
              <a:spcAft>
                <a:spcPct val="0"/>
              </a:spcAft>
              <a:defRPr>
                <a:latin typeface="Arial" panose="020B0604020202020204" pitchFamily="34" charset="0"/>
                <a:ea typeface="MS PGothic" panose="020B0600070205080204" pitchFamily="34" charset="-128"/>
              </a:defRPr>
            </a:lvl1pPr>
          </a:lstStyle>
          <a:p>
            <a:pPr>
              <a:defRPr/>
            </a:pPr>
            <a:endParaRPr lang="de-DE"/>
          </a:p>
        </p:txBody>
      </p:sp>
      <p:sp>
        <p:nvSpPr>
          <p:cNvPr id="6" name="Foliennummernplatzhalter 5"/>
          <p:cNvSpPr>
            <a:spLocks noGrp="1"/>
          </p:cNvSpPr>
          <p:nvPr>
            <p:ph type="sldNum" sz="quarter" idx="12"/>
          </p:nvPr>
        </p:nvSpPr>
        <p:spPr/>
        <p:txBody>
          <a:bodyPr/>
          <a:lstStyle>
            <a:lvl1pPr defTabSz="449263">
              <a:defRPr>
                <a:latin typeface="Arial" pitchFamily="34" charset="0"/>
              </a:defRPr>
            </a:lvl1pPr>
          </a:lstStyle>
          <a:p>
            <a:fld id="{E5E0ABC4-C3E5-4FEE-9367-E9FF62160B84}" type="slidenum">
              <a:rPr lang="de-DE" altLang="de-DE"/>
              <a:pPr/>
              <a:t>‹Nr.›</a:t>
            </a:fld>
            <a:endParaRPr lang="de-DE" altLang="de-DE"/>
          </a:p>
        </p:txBody>
      </p:sp>
    </p:spTree>
    <p:extLst>
      <p:ext uri="{BB962C8B-B14F-4D97-AF65-F5344CB8AC3E}">
        <p14:creationId xmlns:p14="http://schemas.microsoft.com/office/powerpoint/2010/main" val="133573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defTabSz="449263">
              <a:defRPr>
                <a:latin typeface="Arial" pitchFamily="34" charset="0"/>
              </a:defRPr>
            </a:lvl1pPr>
          </a:lstStyle>
          <a:p>
            <a:fld id="{FEA2D317-2C7A-4548-872B-12F9A455AC47}" type="datetime1">
              <a:rPr lang="de-DE" altLang="de-DE"/>
              <a:pPr/>
              <a:t>17.10.2022</a:t>
            </a:fld>
            <a:endParaRPr lang="de-DE" altLang="de-DE"/>
          </a:p>
        </p:txBody>
      </p:sp>
      <p:sp>
        <p:nvSpPr>
          <p:cNvPr id="5" name="Fußzeilenplatzhalter 4"/>
          <p:cNvSpPr>
            <a:spLocks noGrp="1"/>
          </p:cNvSpPr>
          <p:nvPr>
            <p:ph type="ftr" sz="quarter" idx="11"/>
          </p:nvPr>
        </p:nvSpPr>
        <p:spPr/>
        <p:txBody>
          <a:bodyPr/>
          <a:lstStyle>
            <a:lvl1pPr defTabSz="449263" fontAlgn="base">
              <a:spcBef>
                <a:spcPct val="0"/>
              </a:spcBef>
              <a:spcAft>
                <a:spcPct val="0"/>
              </a:spcAft>
              <a:defRPr>
                <a:latin typeface="Arial" panose="020B0604020202020204" pitchFamily="34" charset="0"/>
                <a:ea typeface="MS PGothic" panose="020B0600070205080204" pitchFamily="34" charset="-128"/>
              </a:defRPr>
            </a:lvl1pPr>
          </a:lstStyle>
          <a:p>
            <a:pPr>
              <a:defRPr/>
            </a:pPr>
            <a:endParaRPr lang="de-DE"/>
          </a:p>
        </p:txBody>
      </p:sp>
      <p:sp>
        <p:nvSpPr>
          <p:cNvPr id="6" name="Foliennummernplatzhalter 5"/>
          <p:cNvSpPr>
            <a:spLocks noGrp="1"/>
          </p:cNvSpPr>
          <p:nvPr>
            <p:ph type="sldNum" sz="quarter" idx="12"/>
          </p:nvPr>
        </p:nvSpPr>
        <p:spPr/>
        <p:txBody>
          <a:bodyPr/>
          <a:lstStyle>
            <a:lvl1pPr defTabSz="449263">
              <a:defRPr>
                <a:latin typeface="Arial" pitchFamily="34" charset="0"/>
              </a:defRPr>
            </a:lvl1pPr>
          </a:lstStyle>
          <a:p>
            <a:fld id="{327C7A53-E4DF-4232-9D05-BDFF09BD2247}" type="slidenum">
              <a:rPr lang="de-DE" altLang="de-DE"/>
              <a:pPr/>
              <a:t>‹Nr.›</a:t>
            </a:fld>
            <a:endParaRPr lang="de-DE" altLang="de-DE"/>
          </a:p>
        </p:txBody>
      </p:sp>
    </p:spTree>
    <p:extLst>
      <p:ext uri="{BB962C8B-B14F-4D97-AF65-F5344CB8AC3E}">
        <p14:creationId xmlns:p14="http://schemas.microsoft.com/office/powerpoint/2010/main" val="1421183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defTabSz="449263">
              <a:defRPr>
                <a:latin typeface="Arial" pitchFamily="34" charset="0"/>
              </a:defRPr>
            </a:lvl1pPr>
          </a:lstStyle>
          <a:p>
            <a:fld id="{63A73EAA-50E2-4EA4-97C6-5FD00DDC5DF1}" type="datetime1">
              <a:rPr lang="de-DE" altLang="de-DE"/>
              <a:pPr/>
              <a:t>17.10.2022</a:t>
            </a:fld>
            <a:endParaRPr lang="de-DE" altLang="de-DE"/>
          </a:p>
        </p:txBody>
      </p:sp>
      <p:sp>
        <p:nvSpPr>
          <p:cNvPr id="5" name="Fußzeilenplatzhalter 4"/>
          <p:cNvSpPr>
            <a:spLocks noGrp="1"/>
          </p:cNvSpPr>
          <p:nvPr>
            <p:ph type="ftr" sz="quarter" idx="11"/>
          </p:nvPr>
        </p:nvSpPr>
        <p:spPr/>
        <p:txBody>
          <a:bodyPr/>
          <a:lstStyle>
            <a:lvl1pPr defTabSz="449263" fontAlgn="base">
              <a:spcBef>
                <a:spcPct val="0"/>
              </a:spcBef>
              <a:spcAft>
                <a:spcPct val="0"/>
              </a:spcAft>
              <a:defRPr>
                <a:latin typeface="Arial" panose="020B0604020202020204" pitchFamily="34" charset="0"/>
                <a:ea typeface="MS PGothic" panose="020B0600070205080204" pitchFamily="34" charset="-128"/>
              </a:defRPr>
            </a:lvl1pPr>
          </a:lstStyle>
          <a:p>
            <a:pPr>
              <a:defRPr/>
            </a:pPr>
            <a:endParaRPr lang="de-DE"/>
          </a:p>
        </p:txBody>
      </p:sp>
      <p:sp>
        <p:nvSpPr>
          <p:cNvPr id="6" name="Foliennummernplatzhalter 5"/>
          <p:cNvSpPr>
            <a:spLocks noGrp="1"/>
          </p:cNvSpPr>
          <p:nvPr>
            <p:ph type="sldNum" sz="quarter" idx="12"/>
          </p:nvPr>
        </p:nvSpPr>
        <p:spPr/>
        <p:txBody>
          <a:bodyPr/>
          <a:lstStyle>
            <a:lvl1pPr defTabSz="449263">
              <a:defRPr>
                <a:latin typeface="Arial" pitchFamily="34" charset="0"/>
              </a:defRPr>
            </a:lvl1pPr>
          </a:lstStyle>
          <a:p>
            <a:fld id="{938875FB-0993-47E3-8F1B-452D7CCFDC5E}" type="slidenum">
              <a:rPr lang="de-DE" altLang="de-DE"/>
              <a:pPr/>
              <a:t>‹Nr.›</a:t>
            </a:fld>
            <a:endParaRPr lang="de-DE" altLang="de-DE"/>
          </a:p>
        </p:txBody>
      </p:sp>
    </p:spTree>
    <p:extLst>
      <p:ext uri="{BB962C8B-B14F-4D97-AF65-F5344CB8AC3E}">
        <p14:creationId xmlns:p14="http://schemas.microsoft.com/office/powerpoint/2010/main" val="2537742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hteck 6"/>
          <p:cNvSpPr>
            <a:spLocks noGrp="1" noChangeArrowheads="1"/>
          </p:cNvSpPr>
          <p:nvPr>
            <p:ph type="dt" idx="10"/>
          </p:nvPr>
        </p:nvSpPr>
        <p:spPr>
          <a:ln/>
        </p:spPr>
        <p:txBody>
          <a:bodyPr/>
          <a:lstStyle>
            <a:lvl1pPr>
              <a:defRPr/>
            </a:lvl1pPr>
          </a:lstStyle>
          <a:p>
            <a:pPr>
              <a:defRPr/>
            </a:pPr>
            <a:endParaRPr lang="de-DE"/>
          </a:p>
        </p:txBody>
      </p:sp>
      <p:sp>
        <p:nvSpPr>
          <p:cNvPr id="4" name="Rechteck 7"/>
          <p:cNvSpPr>
            <a:spLocks noGrp="1" noChangeArrowheads="1"/>
          </p:cNvSpPr>
          <p:nvPr>
            <p:ph type="ftr" idx="11"/>
          </p:nvPr>
        </p:nvSpPr>
        <p:spPr>
          <a:ln/>
        </p:spPr>
        <p:txBody>
          <a:bodyPr/>
          <a:lstStyle>
            <a:lvl1pPr>
              <a:defRPr/>
            </a:lvl1pPr>
          </a:lstStyle>
          <a:p>
            <a:pPr>
              <a:defRPr/>
            </a:pPr>
            <a:endParaRPr lang="de-DE"/>
          </a:p>
        </p:txBody>
      </p:sp>
      <p:sp>
        <p:nvSpPr>
          <p:cNvPr id="5" name="Rechteck 8"/>
          <p:cNvSpPr>
            <a:spLocks noGrp="1" noChangeArrowheads="1"/>
          </p:cNvSpPr>
          <p:nvPr>
            <p:ph type="sldNum" idx="12"/>
          </p:nvPr>
        </p:nvSpPr>
        <p:spPr>
          <a:ln/>
        </p:spPr>
        <p:txBody>
          <a:bodyPr/>
          <a:lstStyle>
            <a:lvl1pPr>
              <a:defRPr/>
            </a:lvl1pPr>
          </a:lstStyle>
          <a:p>
            <a:fld id="{CDE2D719-053D-4FB2-B8AE-683ACE451B9A}" type="slidenum">
              <a:rPr lang="de-DE" altLang="de-DE"/>
              <a:pPr/>
              <a:t>‹Nr.›</a:t>
            </a:fld>
            <a:fld id="{04DDB54E-B496-4B11-A814-B39A4854C5A2}" type="slidenum">
              <a:rPr lang="de-DE" altLang="de-DE"/>
              <a:pPr/>
              <a:t>‹Nr.›</a:t>
            </a:fld>
            <a:endParaRPr lang="de-DE" altLang="de-DE"/>
          </a:p>
        </p:txBody>
      </p:sp>
    </p:spTree>
    <p:extLst>
      <p:ext uri="{BB962C8B-B14F-4D97-AF65-F5344CB8AC3E}">
        <p14:creationId xmlns:p14="http://schemas.microsoft.com/office/powerpoint/2010/main" val="1284160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hteck 6"/>
          <p:cNvSpPr>
            <a:spLocks noGrp="1" noChangeArrowheads="1"/>
          </p:cNvSpPr>
          <p:nvPr>
            <p:ph type="dt" idx="10"/>
          </p:nvPr>
        </p:nvSpPr>
        <p:spPr>
          <a:ln/>
        </p:spPr>
        <p:txBody>
          <a:bodyPr/>
          <a:lstStyle>
            <a:lvl1pPr>
              <a:defRPr/>
            </a:lvl1pPr>
          </a:lstStyle>
          <a:p>
            <a:pPr>
              <a:defRPr/>
            </a:pPr>
            <a:endParaRPr lang="de-DE"/>
          </a:p>
        </p:txBody>
      </p:sp>
      <p:sp>
        <p:nvSpPr>
          <p:cNvPr id="4" name="Rechteck 7"/>
          <p:cNvSpPr>
            <a:spLocks noGrp="1" noChangeArrowheads="1"/>
          </p:cNvSpPr>
          <p:nvPr>
            <p:ph type="ftr" idx="11"/>
          </p:nvPr>
        </p:nvSpPr>
        <p:spPr>
          <a:ln/>
        </p:spPr>
        <p:txBody>
          <a:bodyPr/>
          <a:lstStyle>
            <a:lvl1pPr>
              <a:defRPr/>
            </a:lvl1pPr>
          </a:lstStyle>
          <a:p>
            <a:pPr>
              <a:defRPr/>
            </a:pPr>
            <a:endParaRPr lang="de-DE"/>
          </a:p>
        </p:txBody>
      </p:sp>
      <p:sp>
        <p:nvSpPr>
          <p:cNvPr id="5" name="Rechteck 8"/>
          <p:cNvSpPr>
            <a:spLocks noGrp="1" noChangeArrowheads="1"/>
          </p:cNvSpPr>
          <p:nvPr>
            <p:ph type="sldNum" idx="12"/>
          </p:nvPr>
        </p:nvSpPr>
        <p:spPr>
          <a:ln/>
        </p:spPr>
        <p:txBody>
          <a:bodyPr/>
          <a:lstStyle>
            <a:lvl1pPr>
              <a:defRPr/>
            </a:lvl1pPr>
          </a:lstStyle>
          <a:p>
            <a:fld id="{CD8EFAE6-1DD7-4375-8921-3EDD76909CEA}" type="slidenum">
              <a:rPr lang="de-DE" altLang="de-DE"/>
              <a:pPr/>
              <a:t>‹Nr.›</a:t>
            </a:fld>
            <a:fld id="{D223EA80-7FBA-49A9-8754-8BE4203F3247}" type="slidenum">
              <a:rPr lang="de-DE" altLang="de-DE"/>
              <a:pPr/>
              <a:t>‹Nr.›</a:t>
            </a:fld>
            <a:endParaRPr lang="de-DE" altLang="de-DE"/>
          </a:p>
        </p:txBody>
      </p:sp>
    </p:spTree>
    <p:extLst>
      <p:ext uri="{BB962C8B-B14F-4D97-AF65-F5344CB8AC3E}">
        <p14:creationId xmlns:p14="http://schemas.microsoft.com/office/powerpoint/2010/main" val="2271658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hteck 6"/>
          <p:cNvSpPr>
            <a:spLocks noGrp="1" noChangeArrowheads="1"/>
          </p:cNvSpPr>
          <p:nvPr>
            <p:ph type="dt" idx="10"/>
          </p:nvPr>
        </p:nvSpPr>
        <p:spPr>
          <a:ln/>
        </p:spPr>
        <p:txBody>
          <a:bodyPr/>
          <a:lstStyle>
            <a:lvl1pPr>
              <a:defRPr/>
            </a:lvl1pPr>
          </a:lstStyle>
          <a:p>
            <a:pPr>
              <a:defRPr/>
            </a:pPr>
            <a:endParaRPr lang="de-DE"/>
          </a:p>
        </p:txBody>
      </p:sp>
      <p:sp>
        <p:nvSpPr>
          <p:cNvPr id="4" name="Rechteck 7"/>
          <p:cNvSpPr>
            <a:spLocks noGrp="1" noChangeArrowheads="1"/>
          </p:cNvSpPr>
          <p:nvPr>
            <p:ph type="ftr" idx="11"/>
          </p:nvPr>
        </p:nvSpPr>
        <p:spPr>
          <a:ln/>
        </p:spPr>
        <p:txBody>
          <a:bodyPr/>
          <a:lstStyle>
            <a:lvl1pPr>
              <a:defRPr/>
            </a:lvl1pPr>
          </a:lstStyle>
          <a:p>
            <a:pPr>
              <a:defRPr/>
            </a:pPr>
            <a:endParaRPr lang="de-DE"/>
          </a:p>
        </p:txBody>
      </p:sp>
      <p:sp>
        <p:nvSpPr>
          <p:cNvPr id="5" name="Rechteck 8"/>
          <p:cNvSpPr>
            <a:spLocks noGrp="1" noChangeArrowheads="1"/>
          </p:cNvSpPr>
          <p:nvPr>
            <p:ph type="sldNum" idx="12"/>
          </p:nvPr>
        </p:nvSpPr>
        <p:spPr>
          <a:ln/>
        </p:spPr>
        <p:txBody>
          <a:bodyPr/>
          <a:lstStyle>
            <a:lvl1pPr>
              <a:defRPr/>
            </a:lvl1pPr>
          </a:lstStyle>
          <a:p>
            <a:fld id="{DD55E718-42D1-4D96-AA38-C418B405DA18}" type="slidenum">
              <a:rPr lang="de-DE" altLang="de-DE"/>
              <a:pPr/>
              <a:t>‹Nr.›</a:t>
            </a:fld>
            <a:fld id="{D4373D11-724B-46B6-8B49-05597DA87BE4}" type="slidenum">
              <a:rPr lang="de-DE" altLang="de-DE"/>
              <a:pPr/>
              <a:t>‹Nr.›</a:t>
            </a:fld>
            <a:endParaRPr lang="de-DE" altLang="de-DE"/>
          </a:p>
        </p:txBody>
      </p:sp>
    </p:spTree>
    <p:extLst>
      <p:ext uri="{BB962C8B-B14F-4D97-AF65-F5344CB8AC3E}">
        <p14:creationId xmlns:p14="http://schemas.microsoft.com/office/powerpoint/2010/main" val="918336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Vertikaler Titel und Text">
    <p:spTree>
      <p:nvGrpSpPr>
        <p:cNvPr id="1" name=""/>
        <p:cNvGrpSpPr/>
        <p:nvPr/>
      </p:nvGrpSpPr>
      <p:grpSpPr>
        <a:xfrm>
          <a:off x="0" y="0"/>
          <a:ext cx="0" cy="0"/>
          <a:chOff x="0" y="0"/>
          <a:chExt cx="0" cy="0"/>
        </a:xfrm>
      </p:grpSpPr>
      <p:sp>
        <p:nvSpPr>
          <p:cNvPr id="2" name="Rechteck 6"/>
          <p:cNvSpPr>
            <a:spLocks noGrp="1" noChangeArrowheads="1"/>
          </p:cNvSpPr>
          <p:nvPr>
            <p:ph type="dt" idx="10"/>
          </p:nvPr>
        </p:nvSpPr>
        <p:spPr>
          <a:ln/>
        </p:spPr>
        <p:txBody>
          <a:bodyPr/>
          <a:lstStyle>
            <a:lvl1pPr>
              <a:defRPr/>
            </a:lvl1pPr>
          </a:lstStyle>
          <a:p>
            <a:pPr>
              <a:defRPr/>
            </a:pPr>
            <a:endParaRPr lang="de-DE"/>
          </a:p>
        </p:txBody>
      </p:sp>
      <p:sp>
        <p:nvSpPr>
          <p:cNvPr id="3" name="Rechteck 7"/>
          <p:cNvSpPr>
            <a:spLocks noGrp="1" noChangeArrowheads="1"/>
          </p:cNvSpPr>
          <p:nvPr>
            <p:ph type="ftr" idx="11"/>
          </p:nvPr>
        </p:nvSpPr>
        <p:spPr>
          <a:ln/>
        </p:spPr>
        <p:txBody>
          <a:bodyPr/>
          <a:lstStyle>
            <a:lvl1pPr>
              <a:defRPr/>
            </a:lvl1pPr>
          </a:lstStyle>
          <a:p>
            <a:pPr>
              <a:defRPr/>
            </a:pPr>
            <a:endParaRPr lang="de-DE"/>
          </a:p>
        </p:txBody>
      </p:sp>
      <p:sp>
        <p:nvSpPr>
          <p:cNvPr id="4" name="Rechteck 8"/>
          <p:cNvSpPr>
            <a:spLocks noGrp="1" noChangeArrowheads="1"/>
          </p:cNvSpPr>
          <p:nvPr>
            <p:ph type="sldNum" idx="12"/>
          </p:nvPr>
        </p:nvSpPr>
        <p:spPr>
          <a:ln/>
        </p:spPr>
        <p:txBody>
          <a:bodyPr/>
          <a:lstStyle>
            <a:lvl1pPr>
              <a:defRPr/>
            </a:lvl1pPr>
          </a:lstStyle>
          <a:p>
            <a:fld id="{5D72FC26-171D-4D1D-A7C3-67DCD9FF7509}" type="slidenum">
              <a:rPr lang="de-DE" altLang="de-DE"/>
              <a:pPr/>
              <a:t>‹Nr.›</a:t>
            </a:fld>
            <a:fld id="{C0DBA892-0C5E-4DB7-8EE6-6F03E4ED73F8}" type="slidenum">
              <a:rPr lang="de-DE" altLang="de-DE"/>
              <a:pPr/>
              <a:t>‹Nr.›</a:t>
            </a:fld>
            <a:endParaRPr lang="de-DE" altLang="de-DE"/>
          </a:p>
        </p:txBody>
      </p:sp>
    </p:spTree>
    <p:extLst>
      <p:ext uri="{BB962C8B-B14F-4D97-AF65-F5344CB8AC3E}">
        <p14:creationId xmlns:p14="http://schemas.microsoft.com/office/powerpoint/2010/main" val="1261776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und vier Inhalte">
    <p:spTree>
      <p:nvGrpSpPr>
        <p:cNvPr id="1" name=""/>
        <p:cNvGrpSpPr/>
        <p:nvPr/>
      </p:nvGrpSpPr>
      <p:grpSpPr>
        <a:xfrm>
          <a:off x="0" y="0"/>
          <a:ext cx="0" cy="0"/>
          <a:chOff x="0" y="0"/>
          <a:chExt cx="0" cy="0"/>
        </a:xfrm>
      </p:grpSpPr>
      <p:sp>
        <p:nvSpPr>
          <p:cNvPr id="2" name="Titel 1"/>
          <p:cNvSpPr>
            <a:spLocks noGrp="1"/>
          </p:cNvSpPr>
          <p:nvPr>
            <p:ph type="title" sz="quarter"/>
          </p:nvPr>
        </p:nvSpPr>
        <p:spPr>
          <a:xfrm>
            <a:off x="457200" y="642938"/>
            <a:ext cx="8216900" cy="1130300"/>
          </a:xfrm>
        </p:spPr>
        <p:txBody>
          <a:bodyPr/>
          <a:lstStyle/>
          <a:p>
            <a:r>
              <a:rPr lang="de-DE"/>
              <a:t>Titelmasterformat durch Klicken bearbeiten</a:t>
            </a:r>
          </a:p>
        </p:txBody>
      </p:sp>
      <p:sp>
        <p:nvSpPr>
          <p:cNvPr id="3" name="Rechteck 6"/>
          <p:cNvSpPr>
            <a:spLocks noGrp="1" noChangeArrowheads="1"/>
          </p:cNvSpPr>
          <p:nvPr>
            <p:ph type="dt" idx="10"/>
          </p:nvPr>
        </p:nvSpPr>
        <p:spPr>
          <a:ln/>
        </p:spPr>
        <p:txBody>
          <a:bodyPr/>
          <a:lstStyle>
            <a:lvl1pPr>
              <a:defRPr/>
            </a:lvl1pPr>
          </a:lstStyle>
          <a:p>
            <a:pPr>
              <a:defRPr/>
            </a:pPr>
            <a:endParaRPr lang="de-DE"/>
          </a:p>
        </p:txBody>
      </p:sp>
      <p:sp>
        <p:nvSpPr>
          <p:cNvPr id="4" name="Rechteck 7"/>
          <p:cNvSpPr>
            <a:spLocks noGrp="1" noChangeArrowheads="1"/>
          </p:cNvSpPr>
          <p:nvPr>
            <p:ph type="ftr" idx="11"/>
          </p:nvPr>
        </p:nvSpPr>
        <p:spPr>
          <a:ln/>
        </p:spPr>
        <p:txBody>
          <a:bodyPr/>
          <a:lstStyle>
            <a:lvl1pPr>
              <a:defRPr/>
            </a:lvl1pPr>
          </a:lstStyle>
          <a:p>
            <a:pPr>
              <a:defRPr/>
            </a:pPr>
            <a:endParaRPr lang="de-DE"/>
          </a:p>
        </p:txBody>
      </p:sp>
      <p:sp>
        <p:nvSpPr>
          <p:cNvPr id="5" name="Rechteck 8"/>
          <p:cNvSpPr>
            <a:spLocks noGrp="1" noChangeArrowheads="1"/>
          </p:cNvSpPr>
          <p:nvPr>
            <p:ph type="sldNum" idx="12"/>
          </p:nvPr>
        </p:nvSpPr>
        <p:spPr>
          <a:ln/>
        </p:spPr>
        <p:txBody>
          <a:bodyPr/>
          <a:lstStyle>
            <a:lvl1pPr>
              <a:defRPr/>
            </a:lvl1pPr>
          </a:lstStyle>
          <a:p>
            <a:fld id="{5F122E06-5743-47FD-AC50-8B6DAE2F16B4}" type="slidenum">
              <a:rPr lang="de-DE" altLang="de-DE"/>
              <a:pPr/>
              <a:t>‹Nr.›</a:t>
            </a:fld>
            <a:fld id="{31CAB5EE-97EF-42A5-B679-9027CDE6922C}" type="slidenum">
              <a:rPr lang="de-DE" altLang="de-DE"/>
              <a:pPr/>
              <a:t>‹Nr.›</a:t>
            </a:fld>
            <a:endParaRPr lang="de-DE" altLang="de-DE"/>
          </a:p>
        </p:txBody>
      </p:sp>
    </p:spTree>
    <p:extLst>
      <p:ext uri="{BB962C8B-B14F-4D97-AF65-F5344CB8AC3E}">
        <p14:creationId xmlns:p14="http://schemas.microsoft.com/office/powerpoint/2010/main" val="3745310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980728"/>
            <a:ext cx="8229600" cy="936104"/>
          </a:xfrm>
        </p:spPr>
        <p:txBody>
          <a:bodyPr/>
          <a:lstStyle/>
          <a:p>
            <a:r>
              <a:rPr lang="de-DE" dirty="0"/>
              <a:t>Titelmasterformat durch Klicken bearbeiten</a:t>
            </a:r>
          </a:p>
        </p:txBody>
      </p:sp>
      <p:sp>
        <p:nvSpPr>
          <p:cNvPr id="3" name="Inhaltsplatzhalter 2"/>
          <p:cNvSpPr>
            <a:spLocks noGrp="1"/>
          </p:cNvSpPr>
          <p:nvPr>
            <p:ph idx="1"/>
          </p:nvPr>
        </p:nvSpPr>
        <p:spPr>
          <a:xfrm>
            <a:off x="457200" y="1997935"/>
            <a:ext cx="8229600" cy="45259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defTabSz="449263">
              <a:defRPr>
                <a:latin typeface="Arial" pitchFamily="34" charset="0"/>
              </a:defRPr>
            </a:lvl1pPr>
          </a:lstStyle>
          <a:p>
            <a:fld id="{94DB8E21-B1E4-4D0C-BD50-6766FAA07689}" type="datetime1">
              <a:rPr lang="de-DE" altLang="de-DE"/>
              <a:pPr/>
              <a:t>17.10.2022</a:t>
            </a:fld>
            <a:endParaRPr lang="de-DE" altLang="de-DE"/>
          </a:p>
        </p:txBody>
      </p:sp>
      <p:sp>
        <p:nvSpPr>
          <p:cNvPr id="5" name="Fußzeilenplatzhalter 4"/>
          <p:cNvSpPr>
            <a:spLocks noGrp="1"/>
          </p:cNvSpPr>
          <p:nvPr>
            <p:ph type="ftr" sz="quarter" idx="11"/>
          </p:nvPr>
        </p:nvSpPr>
        <p:spPr/>
        <p:txBody>
          <a:bodyPr/>
          <a:lstStyle>
            <a:lvl1pPr defTabSz="449263" fontAlgn="base">
              <a:spcBef>
                <a:spcPct val="0"/>
              </a:spcBef>
              <a:spcAft>
                <a:spcPct val="0"/>
              </a:spcAft>
              <a:defRPr>
                <a:latin typeface="Arial" panose="020B0604020202020204" pitchFamily="34" charset="0"/>
                <a:ea typeface="MS PGothic" panose="020B0600070205080204" pitchFamily="34" charset="-128"/>
              </a:defRPr>
            </a:lvl1pPr>
          </a:lstStyle>
          <a:p>
            <a:pPr>
              <a:defRPr/>
            </a:pPr>
            <a:endParaRPr lang="de-DE"/>
          </a:p>
        </p:txBody>
      </p:sp>
      <p:sp>
        <p:nvSpPr>
          <p:cNvPr id="6" name="Foliennummernplatzhalter 5"/>
          <p:cNvSpPr>
            <a:spLocks noGrp="1"/>
          </p:cNvSpPr>
          <p:nvPr>
            <p:ph type="sldNum" sz="quarter" idx="12"/>
          </p:nvPr>
        </p:nvSpPr>
        <p:spPr/>
        <p:txBody>
          <a:bodyPr/>
          <a:lstStyle>
            <a:lvl1pPr defTabSz="449263">
              <a:defRPr>
                <a:latin typeface="Arial" pitchFamily="34" charset="0"/>
              </a:defRPr>
            </a:lvl1pPr>
          </a:lstStyle>
          <a:p>
            <a:fld id="{D7CF438E-E30A-4F23-A9E3-ECD77D8CDE0F}" type="slidenum">
              <a:rPr lang="de-DE" altLang="de-DE"/>
              <a:pPr/>
              <a:t>‹Nr.›</a:t>
            </a:fld>
            <a:endParaRPr lang="de-DE" altLang="de-DE"/>
          </a:p>
        </p:txBody>
      </p:sp>
      <p:pic>
        <p:nvPicPr>
          <p:cNvPr id="7" name="Grafik 4">
            <a:extLst>
              <a:ext uri="{FF2B5EF4-FFF2-40B4-BE49-F238E27FC236}">
                <a16:creationId xmlns:a16="http://schemas.microsoft.com/office/drawing/2014/main" id="{62DAFBCA-9425-46CC-A7EF-056A58AB942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3986" r="7107"/>
          <a:stretch/>
        </p:blipFill>
        <p:spPr>
          <a:xfrm>
            <a:off x="0" y="-15190"/>
            <a:ext cx="9144000" cy="861328"/>
          </a:xfrm>
          <a:prstGeom prst="rect">
            <a:avLst/>
          </a:prstGeom>
        </p:spPr>
      </p:pic>
    </p:spTree>
    <p:extLst>
      <p:ext uri="{BB962C8B-B14F-4D97-AF65-F5344CB8AC3E}">
        <p14:creationId xmlns:p14="http://schemas.microsoft.com/office/powerpoint/2010/main" val="1470603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lvl1pPr defTabSz="449263">
              <a:defRPr>
                <a:latin typeface="Arial" pitchFamily="34" charset="0"/>
              </a:defRPr>
            </a:lvl1pPr>
          </a:lstStyle>
          <a:p>
            <a:fld id="{52ACF2C5-F522-4149-AF44-7143E63D14F3}" type="datetime1">
              <a:rPr lang="de-DE" altLang="de-DE"/>
              <a:pPr/>
              <a:t>17.10.2022</a:t>
            </a:fld>
            <a:endParaRPr lang="de-DE" altLang="de-DE"/>
          </a:p>
        </p:txBody>
      </p:sp>
      <p:sp>
        <p:nvSpPr>
          <p:cNvPr id="5" name="Fußzeilenplatzhalter 4"/>
          <p:cNvSpPr>
            <a:spLocks noGrp="1"/>
          </p:cNvSpPr>
          <p:nvPr>
            <p:ph type="ftr" sz="quarter" idx="11"/>
          </p:nvPr>
        </p:nvSpPr>
        <p:spPr/>
        <p:txBody>
          <a:bodyPr/>
          <a:lstStyle>
            <a:lvl1pPr defTabSz="449263" fontAlgn="base">
              <a:spcBef>
                <a:spcPct val="0"/>
              </a:spcBef>
              <a:spcAft>
                <a:spcPct val="0"/>
              </a:spcAft>
              <a:defRPr>
                <a:latin typeface="Arial" panose="020B0604020202020204" pitchFamily="34" charset="0"/>
                <a:ea typeface="MS PGothic" panose="020B0600070205080204" pitchFamily="34" charset="-128"/>
              </a:defRPr>
            </a:lvl1pPr>
          </a:lstStyle>
          <a:p>
            <a:pPr>
              <a:defRPr/>
            </a:pPr>
            <a:endParaRPr lang="de-DE"/>
          </a:p>
        </p:txBody>
      </p:sp>
      <p:sp>
        <p:nvSpPr>
          <p:cNvPr id="6" name="Foliennummernplatzhalter 5"/>
          <p:cNvSpPr>
            <a:spLocks noGrp="1"/>
          </p:cNvSpPr>
          <p:nvPr>
            <p:ph type="sldNum" sz="quarter" idx="12"/>
          </p:nvPr>
        </p:nvSpPr>
        <p:spPr/>
        <p:txBody>
          <a:bodyPr/>
          <a:lstStyle>
            <a:lvl1pPr defTabSz="449263">
              <a:defRPr>
                <a:latin typeface="Arial" pitchFamily="34" charset="0"/>
              </a:defRPr>
            </a:lvl1pPr>
          </a:lstStyle>
          <a:p>
            <a:fld id="{6C7D6C42-E214-40C6-8AED-EE2D5D0474BC}" type="slidenum">
              <a:rPr lang="de-DE" altLang="de-DE"/>
              <a:pPr/>
              <a:t>‹Nr.›</a:t>
            </a:fld>
            <a:endParaRPr lang="de-DE" altLang="de-DE"/>
          </a:p>
        </p:txBody>
      </p:sp>
    </p:spTree>
    <p:extLst>
      <p:ext uri="{BB962C8B-B14F-4D97-AF65-F5344CB8AC3E}">
        <p14:creationId xmlns:p14="http://schemas.microsoft.com/office/powerpoint/2010/main" val="3718679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defTabSz="449263">
              <a:defRPr>
                <a:latin typeface="Arial" pitchFamily="34" charset="0"/>
              </a:defRPr>
            </a:lvl1pPr>
          </a:lstStyle>
          <a:p>
            <a:fld id="{92358977-FBD9-455A-A9E8-2B5CFC70D939}" type="datetime1">
              <a:rPr lang="de-DE" altLang="de-DE"/>
              <a:pPr/>
              <a:t>17.10.2022</a:t>
            </a:fld>
            <a:endParaRPr lang="de-DE" altLang="de-DE"/>
          </a:p>
        </p:txBody>
      </p:sp>
      <p:sp>
        <p:nvSpPr>
          <p:cNvPr id="6" name="Fußzeilenplatzhalter 5"/>
          <p:cNvSpPr>
            <a:spLocks noGrp="1"/>
          </p:cNvSpPr>
          <p:nvPr>
            <p:ph type="ftr" sz="quarter" idx="11"/>
          </p:nvPr>
        </p:nvSpPr>
        <p:spPr/>
        <p:txBody>
          <a:bodyPr/>
          <a:lstStyle>
            <a:lvl1pPr defTabSz="449263" fontAlgn="base">
              <a:spcBef>
                <a:spcPct val="0"/>
              </a:spcBef>
              <a:spcAft>
                <a:spcPct val="0"/>
              </a:spcAft>
              <a:defRPr>
                <a:latin typeface="Arial" panose="020B0604020202020204" pitchFamily="34" charset="0"/>
                <a:ea typeface="MS PGothic" panose="020B0600070205080204" pitchFamily="34" charset="-128"/>
              </a:defRPr>
            </a:lvl1pPr>
          </a:lstStyle>
          <a:p>
            <a:pPr>
              <a:defRPr/>
            </a:pPr>
            <a:endParaRPr lang="de-DE"/>
          </a:p>
        </p:txBody>
      </p:sp>
      <p:sp>
        <p:nvSpPr>
          <p:cNvPr id="7" name="Foliennummernplatzhalter 6"/>
          <p:cNvSpPr>
            <a:spLocks noGrp="1"/>
          </p:cNvSpPr>
          <p:nvPr>
            <p:ph type="sldNum" sz="quarter" idx="12"/>
          </p:nvPr>
        </p:nvSpPr>
        <p:spPr/>
        <p:txBody>
          <a:bodyPr/>
          <a:lstStyle>
            <a:lvl1pPr defTabSz="449263">
              <a:defRPr>
                <a:latin typeface="Arial" pitchFamily="34" charset="0"/>
              </a:defRPr>
            </a:lvl1pPr>
          </a:lstStyle>
          <a:p>
            <a:fld id="{E80CB771-E479-4BBE-B076-2B4253140DFE}" type="slidenum">
              <a:rPr lang="de-DE" altLang="de-DE"/>
              <a:pPr/>
              <a:t>‹Nr.›</a:t>
            </a:fld>
            <a:endParaRPr lang="de-DE" altLang="de-DE"/>
          </a:p>
        </p:txBody>
      </p:sp>
    </p:spTree>
    <p:extLst>
      <p:ext uri="{BB962C8B-B14F-4D97-AF65-F5344CB8AC3E}">
        <p14:creationId xmlns:p14="http://schemas.microsoft.com/office/powerpoint/2010/main" val="2140565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defTabSz="449263">
              <a:defRPr>
                <a:latin typeface="Arial" pitchFamily="34" charset="0"/>
              </a:defRPr>
            </a:lvl1pPr>
          </a:lstStyle>
          <a:p>
            <a:fld id="{DA43172D-76D9-4B80-95A1-C16E454C399D}" type="datetime1">
              <a:rPr lang="de-DE" altLang="de-DE"/>
              <a:pPr/>
              <a:t>17.10.2022</a:t>
            </a:fld>
            <a:endParaRPr lang="de-DE" altLang="de-DE"/>
          </a:p>
        </p:txBody>
      </p:sp>
      <p:sp>
        <p:nvSpPr>
          <p:cNvPr id="8" name="Fußzeilenplatzhalter 7"/>
          <p:cNvSpPr>
            <a:spLocks noGrp="1"/>
          </p:cNvSpPr>
          <p:nvPr>
            <p:ph type="ftr" sz="quarter" idx="11"/>
          </p:nvPr>
        </p:nvSpPr>
        <p:spPr/>
        <p:txBody>
          <a:bodyPr/>
          <a:lstStyle>
            <a:lvl1pPr defTabSz="449263" fontAlgn="base">
              <a:spcBef>
                <a:spcPct val="0"/>
              </a:spcBef>
              <a:spcAft>
                <a:spcPct val="0"/>
              </a:spcAft>
              <a:defRPr>
                <a:latin typeface="Arial" panose="020B0604020202020204" pitchFamily="34" charset="0"/>
                <a:ea typeface="MS PGothic" panose="020B0600070205080204" pitchFamily="34" charset="-128"/>
              </a:defRPr>
            </a:lvl1pPr>
          </a:lstStyle>
          <a:p>
            <a:pPr>
              <a:defRPr/>
            </a:pPr>
            <a:endParaRPr lang="de-DE"/>
          </a:p>
        </p:txBody>
      </p:sp>
      <p:sp>
        <p:nvSpPr>
          <p:cNvPr id="9" name="Foliennummernplatzhalter 8"/>
          <p:cNvSpPr>
            <a:spLocks noGrp="1"/>
          </p:cNvSpPr>
          <p:nvPr>
            <p:ph type="sldNum" sz="quarter" idx="12"/>
          </p:nvPr>
        </p:nvSpPr>
        <p:spPr/>
        <p:txBody>
          <a:bodyPr/>
          <a:lstStyle>
            <a:lvl1pPr defTabSz="449263">
              <a:defRPr>
                <a:latin typeface="Arial" pitchFamily="34" charset="0"/>
              </a:defRPr>
            </a:lvl1pPr>
          </a:lstStyle>
          <a:p>
            <a:fld id="{31EBDF31-B3FF-4D1C-B363-203FB73686BE}" type="slidenum">
              <a:rPr lang="de-DE" altLang="de-DE"/>
              <a:pPr/>
              <a:t>‹Nr.›</a:t>
            </a:fld>
            <a:endParaRPr lang="de-DE" altLang="de-DE"/>
          </a:p>
        </p:txBody>
      </p:sp>
    </p:spTree>
    <p:extLst>
      <p:ext uri="{BB962C8B-B14F-4D97-AF65-F5344CB8AC3E}">
        <p14:creationId xmlns:p14="http://schemas.microsoft.com/office/powerpoint/2010/main" val="4140433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defTabSz="449263">
              <a:defRPr>
                <a:latin typeface="Arial" pitchFamily="34" charset="0"/>
              </a:defRPr>
            </a:lvl1pPr>
          </a:lstStyle>
          <a:p>
            <a:fld id="{9E9DE270-C741-43ED-B9CD-74732FB68492}" type="datetime1">
              <a:rPr lang="de-DE" altLang="de-DE"/>
              <a:pPr/>
              <a:t>17.10.2022</a:t>
            </a:fld>
            <a:endParaRPr lang="de-DE" altLang="de-DE"/>
          </a:p>
        </p:txBody>
      </p:sp>
      <p:sp>
        <p:nvSpPr>
          <p:cNvPr id="4" name="Fußzeilenplatzhalter 3"/>
          <p:cNvSpPr>
            <a:spLocks noGrp="1"/>
          </p:cNvSpPr>
          <p:nvPr>
            <p:ph type="ftr" sz="quarter" idx="11"/>
          </p:nvPr>
        </p:nvSpPr>
        <p:spPr/>
        <p:txBody>
          <a:bodyPr/>
          <a:lstStyle>
            <a:lvl1pPr defTabSz="449263" fontAlgn="base">
              <a:spcBef>
                <a:spcPct val="0"/>
              </a:spcBef>
              <a:spcAft>
                <a:spcPct val="0"/>
              </a:spcAft>
              <a:defRPr>
                <a:latin typeface="Arial" panose="020B0604020202020204" pitchFamily="34" charset="0"/>
                <a:ea typeface="MS PGothic" panose="020B0600070205080204" pitchFamily="34" charset="-128"/>
              </a:defRPr>
            </a:lvl1pPr>
          </a:lstStyle>
          <a:p>
            <a:pPr>
              <a:defRPr/>
            </a:pPr>
            <a:endParaRPr lang="de-DE"/>
          </a:p>
        </p:txBody>
      </p:sp>
      <p:sp>
        <p:nvSpPr>
          <p:cNvPr id="5" name="Foliennummernplatzhalter 4"/>
          <p:cNvSpPr>
            <a:spLocks noGrp="1"/>
          </p:cNvSpPr>
          <p:nvPr>
            <p:ph type="sldNum" sz="quarter" idx="12"/>
          </p:nvPr>
        </p:nvSpPr>
        <p:spPr/>
        <p:txBody>
          <a:bodyPr/>
          <a:lstStyle>
            <a:lvl1pPr defTabSz="449263">
              <a:defRPr>
                <a:latin typeface="Arial" pitchFamily="34" charset="0"/>
              </a:defRPr>
            </a:lvl1pPr>
          </a:lstStyle>
          <a:p>
            <a:fld id="{DC0E7473-907F-4931-849A-EF1B0C6ECD06}" type="slidenum">
              <a:rPr lang="de-DE" altLang="de-DE"/>
              <a:pPr/>
              <a:t>‹Nr.›</a:t>
            </a:fld>
            <a:endParaRPr lang="de-DE" altLang="de-DE"/>
          </a:p>
        </p:txBody>
      </p:sp>
    </p:spTree>
    <p:extLst>
      <p:ext uri="{BB962C8B-B14F-4D97-AF65-F5344CB8AC3E}">
        <p14:creationId xmlns:p14="http://schemas.microsoft.com/office/powerpoint/2010/main" val="3562989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defTabSz="449263">
              <a:defRPr>
                <a:latin typeface="Arial" pitchFamily="34" charset="0"/>
              </a:defRPr>
            </a:lvl1pPr>
          </a:lstStyle>
          <a:p>
            <a:fld id="{0FBF2DB6-210E-46C2-83FE-CB411A83E11B}" type="datetime1">
              <a:rPr lang="de-DE" altLang="de-DE"/>
              <a:pPr/>
              <a:t>17.10.2022</a:t>
            </a:fld>
            <a:endParaRPr lang="de-DE" altLang="de-DE"/>
          </a:p>
        </p:txBody>
      </p:sp>
      <p:sp>
        <p:nvSpPr>
          <p:cNvPr id="3" name="Fußzeilenplatzhalter 2"/>
          <p:cNvSpPr>
            <a:spLocks noGrp="1"/>
          </p:cNvSpPr>
          <p:nvPr>
            <p:ph type="ftr" sz="quarter" idx="11"/>
          </p:nvPr>
        </p:nvSpPr>
        <p:spPr/>
        <p:txBody>
          <a:bodyPr/>
          <a:lstStyle>
            <a:lvl1pPr defTabSz="449263" fontAlgn="base">
              <a:spcBef>
                <a:spcPct val="0"/>
              </a:spcBef>
              <a:spcAft>
                <a:spcPct val="0"/>
              </a:spcAft>
              <a:defRPr>
                <a:latin typeface="Arial" panose="020B0604020202020204" pitchFamily="34" charset="0"/>
                <a:ea typeface="MS PGothic" panose="020B0600070205080204" pitchFamily="34" charset="-128"/>
              </a:defRPr>
            </a:lvl1pPr>
          </a:lstStyle>
          <a:p>
            <a:pPr>
              <a:defRPr/>
            </a:pPr>
            <a:endParaRPr lang="de-DE"/>
          </a:p>
        </p:txBody>
      </p:sp>
      <p:sp>
        <p:nvSpPr>
          <p:cNvPr id="4" name="Foliennummernplatzhalter 3"/>
          <p:cNvSpPr>
            <a:spLocks noGrp="1"/>
          </p:cNvSpPr>
          <p:nvPr>
            <p:ph type="sldNum" sz="quarter" idx="12"/>
          </p:nvPr>
        </p:nvSpPr>
        <p:spPr/>
        <p:txBody>
          <a:bodyPr/>
          <a:lstStyle>
            <a:lvl1pPr defTabSz="449263">
              <a:defRPr>
                <a:latin typeface="Arial" pitchFamily="34" charset="0"/>
              </a:defRPr>
            </a:lvl1pPr>
          </a:lstStyle>
          <a:p>
            <a:fld id="{4C201962-E9A0-4A46-8582-10435B7D0F1C}" type="slidenum">
              <a:rPr lang="de-DE" altLang="de-DE"/>
              <a:pPr/>
              <a:t>‹Nr.›</a:t>
            </a:fld>
            <a:endParaRPr lang="de-DE" altLang="de-DE"/>
          </a:p>
        </p:txBody>
      </p:sp>
    </p:spTree>
    <p:extLst>
      <p:ext uri="{BB962C8B-B14F-4D97-AF65-F5344CB8AC3E}">
        <p14:creationId xmlns:p14="http://schemas.microsoft.com/office/powerpoint/2010/main" val="1435420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defTabSz="449263">
              <a:defRPr>
                <a:latin typeface="Arial" pitchFamily="34" charset="0"/>
              </a:defRPr>
            </a:lvl1pPr>
          </a:lstStyle>
          <a:p>
            <a:fld id="{88C7F396-540F-4648-96AB-3F33E55D7800}" type="datetime1">
              <a:rPr lang="de-DE" altLang="de-DE"/>
              <a:pPr/>
              <a:t>17.10.2022</a:t>
            </a:fld>
            <a:endParaRPr lang="de-DE" altLang="de-DE"/>
          </a:p>
        </p:txBody>
      </p:sp>
      <p:sp>
        <p:nvSpPr>
          <p:cNvPr id="6" name="Fußzeilenplatzhalter 5"/>
          <p:cNvSpPr>
            <a:spLocks noGrp="1"/>
          </p:cNvSpPr>
          <p:nvPr>
            <p:ph type="ftr" sz="quarter" idx="11"/>
          </p:nvPr>
        </p:nvSpPr>
        <p:spPr/>
        <p:txBody>
          <a:bodyPr/>
          <a:lstStyle>
            <a:lvl1pPr defTabSz="449263" fontAlgn="base">
              <a:spcBef>
                <a:spcPct val="0"/>
              </a:spcBef>
              <a:spcAft>
                <a:spcPct val="0"/>
              </a:spcAft>
              <a:defRPr>
                <a:latin typeface="Arial" panose="020B0604020202020204" pitchFamily="34" charset="0"/>
                <a:ea typeface="MS PGothic" panose="020B0600070205080204" pitchFamily="34" charset="-128"/>
              </a:defRPr>
            </a:lvl1pPr>
          </a:lstStyle>
          <a:p>
            <a:pPr>
              <a:defRPr/>
            </a:pPr>
            <a:endParaRPr lang="de-DE"/>
          </a:p>
        </p:txBody>
      </p:sp>
      <p:sp>
        <p:nvSpPr>
          <p:cNvPr id="7" name="Foliennummernplatzhalter 6"/>
          <p:cNvSpPr>
            <a:spLocks noGrp="1"/>
          </p:cNvSpPr>
          <p:nvPr>
            <p:ph type="sldNum" sz="quarter" idx="12"/>
          </p:nvPr>
        </p:nvSpPr>
        <p:spPr/>
        <p:txBody>
          <a:bodyPr/>
          <a:lstStyle>
            <a:lvl1pPr defTabSz="449263">
              <a:defRPr>
                <a:latin typeface="Arial" pitchFamily="34" charset="0"/>
              </a:defRPr>
            </a:lvl1pPr>
          </a:lstStyle>
          <a:p>
            <a:fld id="{3A87C8EF-3030-49B7-AD18-E1639417014E}" type="slidenum">
              <a:rPr lang="de-DE" altLang="de-DE"/>
              <a:pPr/>
              <a:t>‹Nr.›</a:t>
            </a:fld>
            <a:endParaRPr lang="de-DE" altLang="de-DE"/>
          </a:p>
        </p:txBody>
      </p:sp>
    </p:spTree>
    <p:extLst>
      <p:ext uri="{BB962C8B-B14F-4D97-AF65-F5344CB8AC3E}">
        <p14:creationId xmlns:p14="http://schemas.microsoft.com/office/powerpoint/2010/main" val="79067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defTabSz="449263">
              <a:defRPr>
                <a:latin typeface="Arial" pitchFamily="34" charset="0"/>
              </a:defRPr>
            </a:lvl1pPr>
          </a:lstStyle>
          <a:p>
            <a:fld id="{822FF126-6E4D-4786-8534-61C76EAF3632}" type="datetime1">
              <a:rPr lang="de-DE" altLang="de-DE"/>
              <a:pPr/>
              <a:t>17.10.2022</a:t>
            </a:fld>
            <a:endParaRPr lang="de-DE" altLang="de-DE"/>
          </a:p>
        </p:txBody>
      </p:sp>
      <p:sp>
        <p:nvSpPr>
          <p:cNvPr id="6" name="Fußzeilenplatzhalter 5"/>
          <p:cNvSpPr>
            <a:spLocks noGrp="1"/>
          </p:cNvSpPr>
          <p:nvPr>
            <p:ph type="ftr" sz="quarter" idx="11"/>
          </p:nvPr>
        </p:nvSpPr>
        <p:spPr/>
        <p:txBody>
          <a:bodyPr/>
          <a:lstStyle>
            <a:lvl1pPr defTabSz="449263" fontAlgn="base">
              <a:spcBef>
                <a:spcPct val="0"/>
              </a:spcBef>
              <a:spcAft>
                <a:spcPct val="0"/>
              </a:spcAft>
              <a:defRPr>
                <a:latin typeface="Arial" panose="020B0604020202020204" pitchFamily="34" charset="0"/>
                <a:ea typeface="MS PGothic" panose="020B0600070205080204" pitchFamily="34" charset="-128"/>
              </a:defRPr>
            </a:lvl1pPr>
          </a:lstStyle>
          <a:p>
            <a:pPr>
              <a:defRPr/>
            </a:pPr>
            <a:endParaRPr lang="de-DE"/>
          </a:p>
        </p:txBody>
      </p:sp>
      <p:sp>
        <p:nvSpPr>
          <p:cNvPr id="7" name="Foliennummernplatzhalter 6"/>
          <p:cNvSpPr>
            <a:spLocks noGrp="1"/>
          </p:cNvSpPr>
          <p:nvPr>
            <p:ph type="sldNum" sz="quarter" idx="12"/>
          </p:nvPr>
        </p:nvSpPr>
        <p:spPr/>
        <p:txBody>
          <a:bodyPr/>
          <a:lstStyle>
            <a:lvl1pPr defTabSz="449263">
              <a:defRPr>
                <a:latin typeface="Arial" pitchFamily="34" charset="0"/>
              </a:defRPr>
            </a:lvl1pPr>
          </a:lstStyle>
          <a:p>
            <a:fld id="{EF1E8C5D-1714-4D27-919A-6B49E249D3EF}" type="slidenum">
              <a:rPr lang="de-DE" altLang="de-DE"/>
              <a:pPr/>
              <a:t>‹Nr.›</a:t>
            </a:fld>
            <a:endParaRPr lang="de-DE" altLang="de-DE"/>
          </a:p>
        </p:txBody>
      </p:sp>
    </p:spTree>
    <p:extLst>
      <p:ext uri="{BB962C8B-B14F-4D97-AF65-F5344CB8AC3E}">
        <p14:creationId xmlns:p14="http://schemas.microsoft.com/office/powerpoint/2010/main" val="169077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9939"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200">
                <a:solidFill>
                  <a:srgbClr val="898989"/>
                </a:solidFill>
                <a:latin typeface="Calibri" pitchFamily="34" charset="0"/>
              </a:defRPr>
            </a:lvl1pPr>
          </a:lstStyle>
          <a:p>
            <a:fld id="{CC89E8CA-6C4C-487C-8624-53AE2652436E}" type="datetime1">
              <a:rPr lang="de-DE" altLang="de-DE"/>
              <a:pPr/>
              <a:t>17.10.2022</a:t>
            </a:fld>
            <a:endParaRPr lang="de-DE" alt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914400"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914400" eaLnBrk="1" hangingPunct="1">
              <a:defRPr sz="1200">
                <a:solidFill>
                  <a:srgbClr val="898989"/>
                </a:solidFill>
                <a:latin typeface="Calibri" pitchFamily="34" charset="0"/>
              </a:defRPr>
            </a:lvl1pPr>
          </a:lstStyle>
          <a:p>
            <a:fld id="{3C68F368-C48D-48FC-BECF-C03EE8A0B651}"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7387" r:id="rId1"/>
    <p:sldLayoutId id="2147487388" r:id="rId2"/>
    <p:sldLayoutId id="2147487389" r:id="rId3"/>
    <p:sldLayoutId id="2147487390" r:id="rId4"/>
    <p:sldLayoutId id="2147487391" r:id="rId5"/>
    <p:sldLayoutId id="2147487392" r:id="rId6"/>
    <p:sldLayoutId id="2147487393" r:id="rId7"/>
    <p:sldLayoutId id="2147487394" r:id="rId8"/>
    <p:sldLayoutId id="2147487395" r:id="rId9"/>
    <p:sldLayoutId id="2147487396" r:id="rId10"/>
    <p:sldLayoutId id="2147487397" r:id="rId11"/>
    <p:sldLayoutId id="2147487340" r:id="rId12"/>
    <p:sldLayoutId id="2147487342" r:id="rId13"/>
    <p:sldLayoutId id="2147487348" r:id="rId14"/>
    <p:sldLayoutId id="2147487349" r:id="rId15"/>
    <p:sldLayoutId id="2147487350" r:id="rId16"/>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mailto:angam-info@fau.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hteck 2"/>
          <p:cNvSpPr>
            <a:spLocks noChangeArrowheads="1"/>
          </p:cNvSpPr>
          <p:nvPr/>
        </p:nvSpPr>
        <p:spPr bwMode="auto">
          <a:xfrm>
            <a:off x="611188" y="1268413"/>
            <a:ext cx="7705725" cy="1032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a:pPr>
            <a:r>
              <a:rPr kumimoji="0" lang="de-DE" altLang="de-DE" sz="2800" b="1" i="0" u="none" strike="noStrike" kern="0" cap="none" spc="0" normalizeH="0" baseline="0" noProof="0" dirty="0">
                <a:ln>
                  <a:noFill/>
                </a:ln>
                <a:solidFill>
                  <a:srgbClr val="404040"/>
                </a:solidFill>
                <a:effectLst/>
                <a:uLnTx/>
                <a:uFillTx/>
                <a:latin typeface="+mj-lt"/>
                <a:ea typeface="MS Gothic" panose="020B0609070205080204" pitchFamily="49" charset="-128"/>
              </a:rPr>
              <a:t>Studiengänge</a:t>
            </a:r>
          </a:p>
          <a:p>
            <a:pPr marL="0" marR="0" lvl="0" indent="0" algn="ct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a:pPr>
            <a:endParaRPr kumimoji="0" lang="de-DE" altLang="de-DE" sz="500" b="0" i="0" u="none" strike="noStrike" kern="0" cap="none" spc="0" normalizeH="0" baseline="0" noProof="0" dirty="0">
              <a:ln>
                <a:noFill/>
              </a:ln>
              <a:solidFill>
                <a:srgbClr val="404040"/>
              </a:solidFill>
              <a:effectLst/>
              <a:uLnTx/>
              <a:uFillTx/>
              <a:latin typeface="+mj-lt"/>
              <a:ea typeface="MS Gothic" panose="020B0609070205080204" pitchFamily="49" charset="-128"/>
            </a:endParaRPr>
          </a:p>
          <a:p>
            <a:pPr marL="0" marR="0" lvl="0" indent="0" algn="ctr" defTabSz="914400" eaLnBrk="1" fontAlgn="auto" latinLnBrk="0" hangingPunct="1">
              <a:lnSpc>
                <a:spcPct val="110000"/>
              </a:lnSpc>
              <a:spcBef>
                <a:spcPts val="1125"/>
              </a:spcBef>
              <a:spcAft>
                <a:spcPts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a:pPr>
            <a:r>
              <a:rPr kumimoji="0" lang="de-DE" altLang="de-DE" sz="1800" b="0" i="0" u="none" strike="noStrike" kern="0" cap="none" spc="0" normalizeH="0" baseline="0" noProof="0" dirty="0">
                <a:ln>
                  <a:noFill/>
                </a:ln>
                <a:solidFill>
                  <a:srgbClr val="404040"/>
                </a:solidFill>
                <a:effectLst/>
                <a:uLnTx/>
                <a:uFillTx/>
                <a:latin typeface="+mj-lt"/>
                <a:ea typeface="MS Gothic" panose="020B0609070205080204" pitchFamily="49" charset="-128"/>
              </a:rPr>
              <a:t>Lehramt Gymnasium	 Bachelor		Lehramt Realschule</a:t>
            </a:r>
          </a:p>
        </p:txBody>
      </p:sp>
      <p:graphicFrame>
        <p:nvGraphicFramePr>
          <p:cNvPr id="407568" name="Group 16"/>
          <p:cNvGraphicFramePr>
            <a:graphicFrameLocks noGrp="1"/>
          </p:cNvGraphicFramePr>
          <p:nvPr>
            <p:extLst/>
          </p:nvPr>
        </p:nvGraphicFramePr>
        <p:xfrm>
          <a:off x="3401925" y="2852936"/>
          <a:ext cx="2340149" cy="2598840"/>
        </p:xfrm>
        <a:graphic>
          <a:graphicData uri="http://schemas.openxmlformats.org/drawingml/2006/table">
            <a:tbl>
              <a:tblPr/>
              <a:tblGrid>
                <a:gridCol w="2340149">
                  <a:extLst>
                    <a:ext uri="{9D8B030D-6E8A-4147-A177-3AD203B41FA5}">
                      <a16:colId xmlns:a16="http://schemas.microsoft.com/office/drawing/2014/main" val="20000"/>
                    </a:ext>
                  </a:extLst>
                </a:gridCol>
              </a:tblGrid>
              <a:tr h="954371">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MS PGothic" pitchFamily="34" charset="-128"/>
                          <a:cs typeface="MS Gothic" pitchFamily="49" charset="-128"/>
                        </a:defRPr>
                      </a:lvl1pPr>
                      <a:lvl2pPr>
                        <a:spcBef>
                          <a:spcPts val="700"/>
                        </a:spcBef>
                        <a:buClr>
                          <a:srgbClr val="000000"/>
                        </a:buClr>
                        <a:buSzPct val="100000"/>
                        <a:buFont typeface="Times New Roman" pitchFamily="18" charset="0"/>
                        <a:defRPr sz="2400">
                          <a:solidFill>
                            <a:srgbClr val="000000"/>
                          </a:solidFill>
                          <a:latin typeface="Arial" pitchFamily="34" charset="0"/>
                          <a:ea typeface="MS Gothic" pitchFamily="49" charset="-128"/>
                          <a:cs typeface="MS Gothic" pitchFamily="49" charset="-128"/>
                        </a:defRPr>
                      </a:lvl2pPr>
                      <a:lvl3pPr>
                        <a:spcBef>
                          <a:spcPts val="600"/>
                        </a:spcBef>
                        <a:buClr>
                          <a:srgbClr val="000000"/>
                        </a:buClr>
                        <a:buSzPct val="100000"/>
                        <a:buFont typeface="Times New Roman" pitchFamily="18" charset="0"/>
                        <a:defRPr sz="2000">
                          <a:solidFill>
                            <a:srgbClr val="000000"/>
                          </a:solidFill>
                          <a:latin typeface="Arial" pitchFamily="34" charset="0"/>
                          <a:ea typeface="MS Gothic" pitchFamily="49" charset="-128"/>
                          <a:cs typeface="MS Gothic" pitchFamily="49" charset="-128"/>
                        </a:defRPr>
                      </a:lvl3pPr>
                      <a:lvl4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4pPr>
                      <a:lvl5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5pPr>
                      <a:lvl6pPr marL="25146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6pPr>
                      <a:lvl7pPr marL="29718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7pPr>
                      <a:lvl8pPr marL="34290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8pPr>
                      <a:lvl9pPr marL="38862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404040"/>
                          </a:solidFill>
                          <a:effectLst/>
                          <a:latin typeface="+mn-lt"/>
                          <a:ea typeface="MS Gothic" pitchFamily="49" charset="-128"/>
                        </a:rPr>
                        <a:t>Modul</a:t>
                      </a:r>
                    </a:p>
                    <a:p>
                      <a:pPr marL="0" marR="0" lvl="0" indent="0" algn="ctr" defTabSz="914400" rtl="0" eaLnBrk="1" fontAlgn="base" latinLnBrk="0" hangingPunct="1">
                        <a:lnSpc>
                          <a:spcPct val="120000"/>
                        </a:lnSpc>
                        <a:spcBef>
                          <a:spcPct val="0"/>
                        </a:spcBef>
                        <a:spcAft>
                          <a:spcPct val="0"/>
                        </a:spcAft>
                        <a:buClrTx/>
                        <a:buSzTx/>
                        <a:buFontTx/>
                        <a:buNone/>
                        <a:tabLst/>
                      </a:pPr>
                      <a:r>
                        <a:rPr kumimoji="0" lang="de-DE" altLang="de-DE" sz="1200" b="0" i="0" u="none" strike="noStrike" cap="none" normalizeH="0" baseline="0" dirty="0">
                          <a:ln>
                            <a:noFill/>
                          </a:ln>
                          <a:solidFill>
                            <a:srgbClr val="404040"/>
                          </a:solidFill>
                          <a:effectLst/>
                          <a:latin typeface="+mn-lt"/>
                          <a:ea typeface="MS Gothic" pitchFamily="49" charset="-128"/>
                        </a:rPr>
                        <a:t>(ECTS/Leistungspunkte)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kern="1200" cap="none" normalizeH="0" baseline="0" dirty="0">
                        <a:ln>
                          <a:noFill/>
                        </a:ln>
                        <a:solidFill>
                          <a:srgbClr val="404040"/>
                        </a:solidFill>
                        <a:effectLst/>
                        <a:latin typeface="+mn-lt"/>
                        <a:ea typeface="MS Gothic" pitchFamily="49" charset="-128"/>
                        <a:cs typeface="MS Gothic" pitchFamily="49"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kern="1200" cap="none" normalizeH="0" baseline="0" dirty="0">
                          <a:ln>
                            <a:noFill/>
                          </a:ln>
                          <a:solidFill>
                            <a:srgbClr val="404040"/>
                          </a:solidFill>
                          <a:effectLst/>
                          <a:latin typeface="+mn-lt"/>
                          <a:ea typeface="MS Gothic" pitchFamily="49" charset="-128"/>
                          <a:cs typeface="MS Gothic" pitchFamily="49" charset="-128"/>
                        </a:rPr>
                        <a:t>Modulprüfung – evtl</a:t>
                      </a:r>
                      <a:r>
                        <a:rPr kumimoji="0" lang="de-DE" altLang="de-DE" sz="1200" b="0" i="0" u="none" strike="noStrike" kern="1200" cap="none" normalizeH="0" baseline="0" dirty="0">
                          <a:ln>
                            <a:noFill/>
                          </a:ln>
                          <a:solidFill>
                            <a:srgbClr val="404040"/>
                          </a:solidFill>
                          <a:effectLst/>
                          <a:latin typeface="Arial" pitchFamily="34" charset="0"/>
                          <a:ea typeface="MS Gothic" pitchFamily="49" charset="-128"/>
                          <a:cs typeface="MS Gothic" pitchFamily="49" charset="-128"/>
                        </a:rPr>
                        <a:t>. </a:t>
                      </a:r>
                      <a:r>
                        <a:rPr kumimoji="0" lang="de-DE" altLang="de-DE" sz="1200" b="0" i="0" u="none" strike="noStrike" kern="1200" cap="none" normalizeH="0" baseline="0" dirty="0">
                          <a:ln>
                            <a:noFill/>
                          </a:ln>
                          <a:solidFill>
                            <a:srgbClr val="404040"/>
                          </a:solidFill>
                          <a:effectLst/>
                          <a:latin typeface="+mn-lt"/>
                          <a:ea typeface="MS Gothic" pitchFamily="49" charset="-128"/>
                          <a:cs typeface="MS Gothic" pitchFamily="49" charset="-128"/>
                        </a:rPr>
                        <a:t>kumulativ</a:t>
                      </a:r>
                    </a:p>
                  </a:txBody>
                  <a:tcPr marL="137160" marR="137160" marT="137146" marB="13714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663902">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MS PGothic" pitchFamily="34" charset="-128"/>
                          <a:cs typeface="MS Gothic" pitchFamily="49" charset="-128"/>
                        </a:defRPr>
                      </a:lvl1pPr>
                      <a:lvl2pPr>
                        <a:spcBef>
                          <a:spcPts val="700"/>
                        </a:spcBef>
                        <a:buClr>
                          <a:srgbClr val="000000"/>
                        </a:buClr>
                        <a:buSzPct val="100000"/>
                        <a:buFont typeface="Times New Roman" pitchFamily="18" charset="0"/>
                        <a:defRPr sz="2400">
                          <a:solidFill>
                            <a:srgbClr val="000000"/>
                          </a:solidFill>
                          <a:latin typeface="Arial" pitchFamily="34" charset="0"/>
                          <a:ea typeface="MS Gothic" pitchFamily="49" charset="-128"/>
                          <a:cs typeface="MS Gothic" pitchFamily="49" charset="-128"/>
                        </a:defRPr>
                      </a:lvl2pPr>
                      <a:lvl3pPr>
                        <a:spcBef>
                          <a:spcPts val="600"/>
                        </a:spcBef>
                        <a:buClr>
                          <a:srgbClr val="000000"/>
                        </a:buClr>
                        <a:buSzPct val="100000"/>
                        <a:buFont typeface="Times New Roman" pitchFamily="18" charset="0"/>
                        <a:defRPr sz="2000">
                          <a:solidFill>
                            <a:srgbClr val="000000"/>
                          </a:solidFill>
                          <a:latin typeface="Arial" pitchFamily="34" charset="0"/>
                          <a:ea typeface="MS Gothic" pitchFamily="49" charset="-128"/>
                          <a:cs typeface="MS Gothic" pitchFamily="49" charset="-128"/>
                        </a:defRPr>
                      </a:lvl3pPr>
                      <a:lvl4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4pPr>
                      <a:lvl5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5pPr>
                      <a:lvl6pPr marL="25146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6pPr>
                      <a:lvl7pPr marL="29718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7pPr>
                      <a:lvl8pPr marL="34290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8pPr>
                      <a:lvl9pPr marL="38862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1" i="0" u="none" strike="noStrike" cap="none" normalizeH="0" baseline="0" dirty="0">
                          <a:ln>
                            <a:noFill/>
                          </a:ln>
                          <a:solidFill>
                            <a:srgbClr val="404040"/>
                          </a:solidFill>
                          <a:effectLst/>
                          <a:latin typeface="+mn-lt"/>
                          <a:ea typeface="MS Gothic" pitchFamily="49" charset="-128"/>
                        </a:rPr>
                        <a:t>Einzelkurs</a:t>
                      </a:r>
                    </a:p>
                  </a:txBody>
                  <a:tcPr marL="137160" marR="137160" marT="137146" marB="13714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01110">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MS PGothic" pitchFamily="34" charset="-128"/>
                          <a:cs typeface="MS Gothic" pitchFamily="49" charset="-128"/>
                        </a:defRPr>
                      </a:lvl1pPr>
                      <a:lvl2pPr>
                        <a:spcBef>
                          <a:spcPts val="700"/>
                        </a:spcBef>
                        <a:buClr>
                          <a:srgbClr val="000000"/>
                        </a:buClr>
                        <a:buSzPct val="100000"/>
                        <a:buFont typeface="Times New Roman" pitchFamily="18" charset="0"/>
                        <a:defRPr sz="2400">
                          <a:solidFill>
                            <a:srgbClr val="000000"/>
                          </a:solidFill>
                          <a:latin typeface="Arial" pitchFamily="34" charset="0"/>
                          <a:ea typeface="MS Gothic" pitchFamily="49" charset="-128"/>
                          <a:cs typeface="MS Gothic" pitchFamily="49" charset="-128"/>
                        </a:defRPr>
                      </a:lvl2pPr>
                      <a:lvl3pPr>
                        <a:spcBef>
                          <a:spcPts val="600"/>
                        </a:spcBef>
                        <a:buClr>
                          <a:srgbClr val="000000"/>
                        </a:buClr>
                        <a:buSzPct val="100000"/>
                        <a:buFont typeface="Times New Roman" pitchFamily="18" charset="0"/>
                        <a:defRPr sz="2000">
                          <a:solidFill>
                            <a:srgbClr val="000000"/>
                          </a:solidFill>
                          <a:latin typeface="Arial" pitchFamily="34" charset="0"/>
                          <a:ea typeface="MS Gothic" pitchFamily="49" charset="-128"/>
                          <a:cs typeface="MS Gothic" pitchFamily="49" charset="-128"/>
                        </a:defRPr>
                      </a:lvl3pPr>
                      <a:lvl4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4pPr>
                      <a:lvl5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5pPr>
                      <a:lvl6pPr marL="25146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6pPr>
                      <a:lvl7pPr marL="29718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7pPr>
                      <a:lvl8pPr marL="34290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8pPr>
                      <a:lvl9pPr marL="38862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1" i="0" u="none" strike="noStrike" cap="none" normalizeH="0" baseline="0" dirty="0">
                          <a:ln>
                            <a:noFill/>
                          </a:ln>
                          <a:solidFill>
                            <a:srgbClr val="404040"/>
                          </a:solidFill>
                          <a:effectLst/>
                          <a:latin typeface="+mn-lt"/>
                          <a:ea typeface="MS Gothic" pitchFamily="49" charset="-128"/>
                        </a:rPr>
                        <a:t>Einzelkurs</a:t>
                      </a:r>
                    </a:p>
                  </a:txBody>
                  <a:tcPr marL="137160" marR="137160" marT="137146" marB="13714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4" name="Grafik 3"/>
          <p:cNvPicPr>
            <a:picLocks noChangeAspect="1"/>
          </p:cNvPicPr>
          <p:nvPr/>
        </p:nvPicPr>
        <p:blipFill rotWithShape="1">
          <a:blip r:embed="rId3" cstate="screen">
            <a:extLst>
              <a:ext uri="{28A0092B-C50C-407E-A947-70E740481C1C}">
                <a14:useLocalDpi xmlns:a14="http://schemas.microsoft.com/office/drawing/2010/main"/>
              </a:ext>
            </a:extLst>
          </a:blip>
          <a:srcRect l="13986" r="7107"/>
          <a:stretch/>
        </p:blipFill>
        <p:spPr>
          <a:xfrm>
            <a:off x="0" y="-27384"/>
            <a:ext cx="9144000" cy="861328"/>
          </a:xfrm>
          <a:prstGeom prst="rect">
            <a:avLst/>
          </a:prstGeom>
        </p:spPr>
      </p:pic>
    </p:spTree>
    <p:extLst>
      <p:ext uri="{BB962C8B-B14F-4D97-AF65-F5344CB8AC3E}">
        <p14:creationId xmlns:p14="http://schemas.microsoft.com/office/powerpoint/2010/main" val="22280544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hteck 2"/>
          <p:cNvSpPr>
            <a:spLocks noChangeArrowheads="1"/>
          </p:cNvSpPr>
          <p:nvPr/>
        </p:nvSpPr>
        <p:spPr bwMode="auto">
          <a:xfrm>
            <a:off x="1511299" y="1063329"/>
            <a:ext cx="6048375" cy="925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a:pPr>
            <a:r>
              <a:rPr kumimoji="0" lang="de-DE" altLang="de-DE" sz="2800" b="1" i="0" u="none" strike="noStrike" kern="0" cap="none" spc="0" normalizeH="0" baseline="0" noProof="0" dirty="0">
                <a:ln>
                  <a:noFill/>
                </a:ln>
                <a:solidFill>
                  <a:srgbClr val="404040"/>
                </a:solidFill>
                <a:effectLst/>
                <a:uLnTx/>
                <a:uFillTx/>
                <a:latin typeface="+mn-lt"/>
                <a:ea typeface="MS Gothic" panose="020B0609070205080204" pitchFamily="49" charset="-128"/>
              </a:rPr>
              <a:t>Studienverlauf</a:t>
            </a:r>
          </a:p>
          <a:p>
            <a:pPr marL="0" marR="0" lvl="0" indent="0" algn="ctr" defTabSz="914400" eaLnBrk="1" fontAlgn="auto" latinLnBrk="0" hangingPunct="1">
              <a:lnSpc>
                <a:spcPct val="130000"/>
              </a:lnSpc>
              <a:spcBef>
                <a:spcPts val="0"/>
              </a:spcBef>
              <a:spcAft>
                <a:spcPts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a:pPr>
            <a:r>
              <a:rPr kumimoji="0" lang="de-DE" altLang="de-DE" sz="2000" b="1" i="0" u="none" strike="noStrike" kern="0" cap="none" spc="0" normalizeH="0" baseline="0" noProof="0" dirty="0">
                <a:ln>
                  <a:noFill/>
                </a:ln>
                <a:solidFill>
                  <a:srgbClr val="404040"/>
                </a:solidFill>
                <a:effectLst/>
                <a:uLnTx/>
                <a:uFillTx/>
                <a:latin typeface="+mn-lt"/>
                <a:ea typeface="MS Gothic" panose="020B0609070205080204" pitchFamily="49" charset="-128"/>
              </a:rPr>
              <a:t>Empfehlungen für das 1. und 2. Semester</a:t>
            </a:r>
          </a:p>
        </p:txBody>
      </p:sp>
      <p:sp>
        <p:nvSpPr>
          <p:cNvPr id="36867" name="Rechteck 1"/>
          <p:cNvSpPr>
            <a:spLocks noChangeArrowheads="1"/>
          </p:cNvSpPr>
          <p:nvPr/>
        </p:nvSpPr>
        <p:spPr bwMode="auto">
          <a:xfrm>
            <a:off x="2124125" y="1916260"/>
            <a:ext cx="4895750" cy="36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ctr" defTabSz="914400" eaLnBrk="1" fontAlgn="auto" latinLnBrk="0" hangingPunct="1">
              <a:lnSpc>
                <a:spcPct val="120000"/>
              </a:lnSpc>
              <a:spcBef>
                <a:spcPts val="1125"/>
              </a:spcBef>
              <a:spcAft>
                <a:spcPts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a:pPr>
            <a:r>
              <a:rPr kumimoji="0" lang="de-DE" altLang="de-DE" sz="1600" b="0" i="0" u="none" strike="noStrike" kern="0" cap="none" spc="0" normalizeH="0" baseline="0" noProof="0" dirty="0">
                <a:ln>
                  <a:noFill/>
                </a:ln>
                <a:solidFill>
                  <a:srgbClr val="404040"/>
                </a:solidFill>
                <a:effectLst/>
                <a:uLnTx/>
                <a:uFillTx/>
                <a:ea typeface="MS Gothic" panose="020B0609070205080204" pitchFamily="49" charset="-128"/>
                <a:cs typeface="Arial" panose="020B0604020202020204" pitchFamily="34" charset="0"/>
              </a:rPr>
              <a:t>Zwei-Fach-Bachelor </a:t>
            </a:r>
            <a:r>
              <a:rPr kumimoji="0" lang="de-DE" altLang="de-DE" sz="1600" b="0" i="1" u="none" strike="noStrike" kern="0" cap="none" spc="0" normalizeH="0" baseline="0" noProof="0" dirty="0">
                <a:ln>
                  <a:noFill/>
                </a:ln>
                <a:solidFill>
                  <a:srgbClr val="404040"/>
                </a:solidFill>
                <a:effectLst/>
                <a:uLnTx/>
                <a:uFillTx/>
                <a:ea typeface="MS Gothic" panose="020B0609070205080204" pitchFamily="49" charset="-128"/>
                <a:cs typeface="Arial" panose="020B0604020202020204" pitchFamily="34" charset="0"/>
              </a:rPr>
              <a:t>English and American Studies</a:t>
            </a:r>
          </a:p>
        </p:txBody>
      </p:sp>
      <p:graphicFrame>
        <p:nvGraphicFramePr>
          <p:cNvPr id="7" name="Tabelle 6"/>
          <p:cNvGraphicFramePr>
            <a:graphicFrameLocks noGrp="1"/>
          </p:cNvGraphicFramePr>
          <p:nvPr>
            <p:extLst/>
          </p:nvPr>
        </p:nvGraphicFramePr>
        <p:xfrm>
          <a:off x="1042988" y="2492899"/>
          <a:ext cx="1620837" cy="2847730"/>
        </p:xfrm>
        <a:graphic>
          <a:graphicData uri="http://schemas.openxmlformats.org/drawingml/2006/table">
            <a:tbl>
              <a:tblPr/>
              <a:tblGrid>
                <a:gridCol w="1620837">
                  <a:extLst>
                    <a:ext uri="{9D8B030D-6E8A-4147-A177-3AD203B41FA5}">
                      <a16:colId xmlns:a16="http://schemas.microsoft.com/office/drawing/2014/main" val="20000"/>
                    </a:ext>
                  </a:extLst>
                </a:gridCol>
              </a:tblGrid>
              <a:tr h="8895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300" b="1" i="0" u="none" strike="noStrike" cap="none" normalizeH="0" baseline="0" dirty="0">
                          <a:ln>
                            <a:noFill/>
                          </a:ln>
                          <a:solidFill>
                            <a:srgbClr val="404040"/>
                          </a:solidFill>
                          <a:effectLst/>
                          <a:latin typeface="Arial" charset="0"/>
                          <a:ea typeface="MS Gothic" pitchFamily="49" charset="-128"/>
                        </a:rPr>
                        <a:t>Basismodul I Language</a:t>
                      </a: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12" marB="1371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9886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dirty="0">
                          <a:ln>
                            <a:noFill/>
                          </a:ln>
                          <a:solidFill>
                            <a:srgbClr val="404040"/>
                          </a:solidFill>
                          <a:effectLst/>
                          <a:latin typeface="Arial" charset="0"/>
                          <a:ea typeface="MS Gothic" pitchFamily="49" charset="-128"/>
                        </a:rPr>
                        <a:t>GLC I</a:t>
                      </a:r>
                    </a:p>
                  </a:txBody>
                  <a:tcPr marL="137210" marR="137210" marT="137112" marB="1371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695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GLC II</a:t>
                      </a:r>
                    </a:p>
                  </a:txBody>
                  <a:tcPr marL="137210" marR="137210" marT="137112" marB="1371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5" name="Tabelle 14"/>
          <p:cNvGraphicFramePr>
            <a:graphicFrameLocks noGrp="1"/>
          </p:cNvGraphicFramePr>
          <p:nvPr>
            <p:extLst/>
          </p:nvPr>
        </p:nvGraphicFramePr>
        <p:xfrm>
          <a:off x="2915419" y="4391254"/>
          <a:ext cx="1620837" cy="1734286"/>
        </p:xfrm>
        <a:graphic>
          <a:graphicData uri="http://schemas.openxmlformats.org/drawingml/2006/table">
            <a:tbl>
              <a:tblPr/>
              <a:tblGrid>
                <a:gridCol w="1620837">
                  <a:extLst>
                    <a:ext uri="{9D8B030D-6E8A-4147-A177-3AD203B41FA5}">
                      <a16:colId xmlns:a16="http://schemas.microsoft.com/office/drawing/2014/main" val="20000"/>
                    </a:ext>
                  </a:extLst>
                </a:gridCol>
              </a:tblGrid>
              <a:tr h="7624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300" b="1" i="0" u="none" strike="noStrike" kern="1200" cap="none" normalizeH="0" baseline="0" dirty="0">
                          <a:ln>
                            <a:noFill/>
                          </a:ln>
                          <a:solidFill>
                            <a:srgbClr val="404040"/>
                          </a:solidFill>
                          <a:effectLst/>
                          <a:latin typeface="Arial" charset="0"/>
                          <a:ea typeface="MS Gothic" pitchFamily="49" charset="-128"/>
                          <a:cs typeface="+mn-cs"/>
                        </a:rPr>
                        <a:t>Basismodul III </a:t>
                      </a:r>
                      <a:r>
                        <a:rPr kumimoji="0" lang="de-DE" sz="1300" b="1" i="0" u="none" strike="noStrike" kern="1200" cap="none" normalizeH="0" baseline="0" dirty="0" err="1">
                          <a:ln>
                            <a:noFill/>
                          </a:ln>
                          <a:solidFill>
                            <a:srgbClr val="404040"/>
                          </a:solidFill>
                          <a:effectLst/>
                          <a:latin typeface="Arial" charset="0"/>
                          <a:ea typeface="MS Gothic" pitchFamily="49" charset="-128"/>
                          <a:cs typeface="+mn-cs"/>
                        </a:rPr>
                        <a:t>Linguistics</a:t>
                      </a:r>
                      <a:endParaRPr kumimoji="0" lang="de-DE" sz="1300" b="1" i="0" u="none" strike="noStrike" kern="1200" cap="none" normalizeH="0" baseline="0" dirty="0">
                        <a:ln>
                          <a:noFill/>
                        </a:ln>
                        <a:solidFill>
                          <a:srgbClr val="404040"/>
                        </a:solidFill>
                        <a:effectLst/>
                        <a:latin typeface="Arial" charset="0"/>
                        <a:ea typeface="MS Gothic" pitchFamily="49" charset="-128"/>
                        <a:cs typeface="+mn-cs"/>
                      </a:endParaRP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38779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Basisvorlesung</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779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Aufbauseminar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5407945"/>
                  </a:ext>
                </a:extLst>
              </a:tr>
            </a:tbl>
          </a:graphicData>
        </a:graphic>
      </p:graphicFrame>
      <p:sp>
        <p:nvSpPr>
          <p:cNvPr id="36914" name="Textfeld 17"/>
          <p:cNvSpPr txBox="1">
            <a:spLocks noChangeArrowheads="1"/>
          </p:cNvSpPr>
          <p:nvPr/>
        </p:nvSpPr>
        <p:spPr bwMode="auto">
          <a:xfrm>
            <a:off x="79692" y="3429199"/>
            <a:ext cx="83708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defRPr/>
            </a:pPr>
            <a:r>
              <a:rPr kumimoji="0" lang="de-DE" altLang="de-DE" sz="1000" b="0" i="0" u="none" strike="noStrike" kern="0" cap="none" spc="0" normalizeH="0" baseline="0" noProof="0" dirty="0">
                <a:ln>
                  <a:noFill/>
                </a:ln>
                <a:solidFill>
                  <a:srgbClr val="404040"/>
                </a:solidFill>
                <a:effectLst/>
                <a:uLnTx/>
                <a:uFillTx/>
                <a:cs typeface="Arial" panose="020B0604020202020204" pitchFamily="34" charset="0"/>
              </a:rPr>
              <a:t>1.Semester</a:t>
            </a:r>
          </a:p>
        </p:txBody>
      </p:sp>
      <p:pic>
        <p:nvPicPr>
          <p:cNvPr id="13" name="Grafik 12"/>
          <p:cNvPicPr>
            <a:picLocks noChangeAspect="1"/>
          </p:cNvPicPr>
          <p:nvPr/>
        </p:nvPicPr>
        <p:blipFill rotWithShape="1">
          <a:blip r:embed="rId3" cstate="screen">
            <a:extLst>
              <a:ext uri="{28A0092B-C50C-407E-A947-70E740481C1C}">
                <a14:useLocalDpi xmlns:a14="http://schemas.microsoft.com/office/drawing/2010/main"/>
              </a:ext>
            </a:extLst>
          </a:blip>
          <a:srcRect l="13986" r="7107"/>
          <a:stretch/>
        </p:blipFill>
        <p:spPr>
          <a:xfrm>
            <a:off x="0" y="-27384"/>
            <a:ext cx="9144000" cy="861328"/>
          </a:xfrm>
          <a:prstGeom prst="rect">
            <a:avLst/>
          </a:prstGeom>
        </p:spPr>
      </p:pic>
      <p:sp>
        <p:nvSpPr>
          <p:cNvPr id="14" name="Textfeld 17"/>
          <p:cNvSpPr txBox="1">
            <a:spLocks noChangeArrowheads="1"/>
          </p:cNvSpPr>
          <p:nvPr/>
        </p:nvSpPr>
        <p:spPr bwMode="auto">
          <a:xfrm>
            <a:off x="107950" y="4653335"/>
            <a:ext cx="83708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defRPr/>
            </a:pPr>
            <a:r>
              <a:rPr kumimoji="0" lang="de-DE" altLang="de-DE" sz="1000" b="0" i="0" u="none" strike="noStrike" kern="0" cap="none" spc="0" normalizeH="0" baseline="0" noProof="0" dirty="0">
                <a:ln>
                  <a:noFill/>
                </a:ln>
                <a:solidFill>
                  <a:schemeClr val="bg1">
                    <a:lumMod val="65000"/>
                  </a:schemeClr>
                </a:solidFill>
                <a:effectLst/>
                <a:uLnTx/>
                <a:uFillTx/>
                <a:cs typeface="Arial" panose="020B0604020202020204" pitchFamily="34" charset="0"/>
              </a:rPr>
              <a:t>2.Semester</a:t>
            </a:r>
          </a:p>
        </p:txBody>
      </p:sp>
      <p:graphicFrame>
        <p:nvGraphicFramePr>
          <p:cNvPr id="2" name="Tabelle 1"/>
          <p:cNvGraphicFramePr>
            <a:graphicFrameLocks noGrp="1"/>
          </p:cNvGraphicFramePr>
          <p:nvPr>
            <p:extLst/>
          </p:nvPr>
        </p:nvGraphicFramePr>
        <p:xfrm>
          <a:off x="2914650" y="2492896"/>
          <a:ext cx="1620837" cy="1449595"/>
        </p:xfrm>
        <a:graphic>
          <a:graphicData uri="http://schemas.openxmlformats.org/drawingml/2006/table">
            <a:tbl>
              <a:tblPr/>
              <a:tblGrid>
                <a:gridCol w="1620837">
                  <a:extLst>
                    <a:ext uri="{9D8B030D-6E8A-4147-A177-3AD203B41FA5}">
                      <a16:colId xmlns:a16="http://schemas.microsoft.com/office/drawing/2014/main" val="1545592296"/>
                    </a:ext>
                  </a:extLst>
                </a:gridCol>
              </a:tblGrid>
              <a:tr h="8642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300" b="1" i="0" u="none" strike="noStrike" kern="1200" cap="none" normalizeH="0" baseline="0" dirty="0">
                          <a:ln>
                            <a:noFill/>
                          </a:ln>
                          <a:solidFill>
                            <a:srgbClr val="404040"/>
                          </a:solidFill>
                          <a:effectLst/>
                          <a:latin typeface="Arial" charset="0"/>
                          <a:ea typeface="MS Gothic" pitchFamily="49" charset="-128"/>
                          <a:cs typeface="+mn-cs"/>
                        </a:rPr>
                        <a:t>Basismodul II </a:t>
                      </a:r>
                      <a:r>
                        <a:rPr kumimoji="0" lang="de-DE" sz="1300" b="1" i="0" u="none" strike="noStrike" kern="1200" cap="none" normalizeH="0" baseline="0" dirty="0" err="1">
                          <a:ln>
                            <a:noFill/>
                          </a:ln>
                          <a:solidFill>
                            <a:srgbClr val="404040"/>
                          </a:solidFill>
                          <a:effectLst/>
                          <a:latin typeface="Arial" charset="0"/>
                          <a:ea typeface="MS Gothic" pitchFamily="49" charset="-128"/>
                          <a:cs typeface="+mn-cs"/>
                        </a:rPr>
                        <a:t>Linguistics</a:t>
                      </a:r>
                      <a:endParaRPr kumimoji="0" lang="de-DE" sz="1300" b="1" i="0" u="none" strike="noStrike" kern="1200" cap="none" normalizeH="0" baseline="0" dirty="0">
                        <a:ln>
                          <a:noFill/>
                        </a:ln>
                        <a:solidFill>
                          <a:srgbClr val="404040"/>
                        </a:solidFill>
                        <a:effectLst/>
                        <a:latin typeface="Arial" charset="0"/>
                        <a:ea typeface="MS Gothic" pitchFamily="49" charset="-128"/>
                        <a:cs typeface="+mn-cs"/>
                      </a:endParaRP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861101787"/>
                  </a:ext>
                </a:extLst>
              </a:tr>
              <a:tr h="58530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Grundseminar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684696"/>
                  </a:ext>
                </a:extLst>
              </a:tr>
            </a:tbl>
          </a:graphicData>
        </a:graphic>
      </p:graphicFrame>
      <p:graphicFrame>
        <p:nvGraphicFramePr>
          <p:cNvPr id="12" name="Tabelle 11"/>
          <p:cNvGraphicFramePr>
            <a:graphicFrameLocks noGrp="1"/>
          </p:cNvGraphicFramePr>
          <p:nvPr>
            <p:extLst/>
          </p:nvPr>
        </p:nvGraphicFramePr>
        <p:xfrm>
          <a:off x="4787901" y="2492896"/>
          <a:ext cx="1620837" cy="1428958"/>
        </p:xfrm>
        <a:graphic>
          <a:graphicData uri="http://schemas.openxmlformats.org/drawingml/2006/table">
            <a:tbl>
              <a:tblPr/>
              <a:tblGrid>
                <a:gridCol w="1620837">
                  <a:extLst>
                    <a:ext uri="{9D8B030D-6E8A-4147-A177-3AD203B41FA5}">
                      <a16:colId xmlns:a16="http://schemas.microsoft.com/office/drawing/2014/main" val="1545592296"/>
                    </a:ext>
                  </a:extLst>
                </a:gridCol>
              </a:tblGrid>
              <a:tr h="839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300" b="1" i="0" u="none" strike="noStrike" kern="1200" cap="none" normalizeH="0" baseline="0" dirty="0">
                          <a:ln>
                            <a:noFill/>
                          </a:ln>
                          <a:solidFill>
                            <a:srgbClr val="404040"/>
                          </a:solidFill>
                          <a:effectLst/>
                          <a:latin typeface="Arial" charset="0"/>
                          <a:ea typeface="MS Gothic" pitchFamily="49" charset="-128"/>
                          <a:cs typeface="+mn-cs"/>
                        </a:rPr>
                        <a:t>Basismodul IV </a:t>
                      </a:r>
                      <a:r>
                        <a:rPr kumimoji="0" lang="de-DE" sz="1300" b="1" i="0" u="none" strike="noStrike" kern="1200" cap="none" normalizeH="0" baseline="0" dirty="0" err="1">
                          <a:ln>
                            <a:noFill/>
                          </a:ln>
                          <a:solidFill>
                            <a:srgbClr val="404040"/>
                          </a:solidFill>
                          <a:effectLst/>
                          <a:latin typeface="Arial" charset="0"/>
                          <a:ea typeface="MS Gothic" pitchFamily="49" charset="-128"/>
                          <a:cs typeface="+mn-cs"/>
                        </a:rPr>
                        <a:t>Literature</a:t>
                      </a:r>
                      <a:endParaRPr kumimoji="0" lang="de-DE" sz="1300" b="1" i="0" u="none" strike="noStrike" kern="1200" cap="none" normalizeH="0" baseline="0" dirty="0">
                        <a:ln>
                          <a:noFill/>
                        </a:ln>
                        <a:solidFill>
                          <a:srgbClr val="404040"/>
                        </a:solidFill>
                        <a:effectLst/>
                        <a:latin typeface="Arial" charset="0"/>
                        <a:ea typeface="MS Gothic" pitchFamily="49" charset="-128"/>
                        <a:cs typeface="+mn-cs"/>
                      </a:endParaRP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861101787"/>
                  </a:ext>
                </a:extLst>
              </a:tr>
              <a:tr h="58993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Grundseminar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684696"/>
                  </a:ext>
                </a:extLst>
              </a:tr>
            </a:tbl>
          </a:graphicData>
        </a:graphic>
      </p:graphicFrame>
      <p:graphicFrame>
        <p:nvGraphicFramePr>
          <p:cNvPr id="18" name="Tabelle 17"/>
          <p:cNvGraphicFramePr>
            <a:graphicFrameLocks noGrp="1"/>
          </p:cNvGraphicFramePr>
          <p:nvPr>
            <p:extLst/>
          </p:nvPr>
        </p:nvGraphicFramePr>
        <p:xfrm>
          <a:off x="6659563" y="2492896"/>
          <a:ext cx="1620837" cy="1428958"/>
        </p:xfrm>
        <a:graphic>
          <a:graphicData uri="http://schemas.openxmlformats.org/drawingml/2006/table">
            <a:tbl>
              <a:tblPr/>
              <a:tblGrid>
                <a:gridCol w="1620837">
                  <a:extLst>
                    <a:ext uri="{9D8B030D-6E8A-4147-A177-3AD203B41FA5}">
                      <a16:colId xmlns:a16="http://schemas.microsoft.com/office/drawing/2014/main" val="1545592296"/>
                    </a:ext>
                  </a:extLst>
                </a:gridCol>
              </a:tblGrid>
              <a:tr h="839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300" b="1" i="0" u="none" strike="noStrike" kern="1200" cap="none" normalizeH="0" baseline="0" dirty="0">
                          <a:ln>
                            <a:noFill/>
                          </a:ln>
                          <a:solidFill>
                            <a:srgbClr val="404040"/>
                          </a:solidFill>
                          <a:effectLst/>
                          <a:latin typeface="Arial" charset="0"/>
                          <a:ea typeface="MS Gothic" pitchFamily="49" charset="-128"/>
                          <a:cs typeface="+mn-cs"/>
                        </a:rPr>
                        <a:t>Basismodul VI Culture</a:t>
                      </a: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861101787"/>
                  </a:ext>
                </a:extLst>
              </a:tr>
              <a:tr h="58993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Grundseminar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684696"/>
                  </a:ext>
                </a:extLst>
              </a:tr>
            </a:tbl>
          </a:graphicData>
        </a:graphic>
      </p:graphicFrame>
      <p:graphicFrame>
        <p:nvGraphicFramePr>
          <p:cNvPr id="19" name="Tabelle 18"/>
          <p:cNvGraphicFramePr>
            <a:graphicFrameLocks noGrp="1"/>
          </p:cNvGraphicFramePr>
          <p:nvPr>
            <p:extLst/>
          </p:nvPr>
        </p:nvGraphicFramePr>
        <p:xfrm>
          <a:off x="4787901" y="4391254"/>
          <a:ext cx="1620837" cy="1308794"/>
        </p:xfrm>
        <a:graphic>
          <a:graphicData uri="http://schemas.openxmlformats.org/drawingml/2006/table">
            <a:tbl>
              <a:tblPr/>
              <a:tblGrid>
                <a:gridCol w="1620837">
                  <a:extLst>
                    <a:ext uri="{9D8B030D-6E8A-4147-A177-3AD203B41FA5}">
                      <a16:colId xmlns:a16="http://schemas.microsoft.com/office/drawing/2014/main" val="1545592296"/>
                    </a:ext>
                  </a:extLst>
                </a:gridCol>
              </a:tblGrid>
              <a:tr h="8313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300" b="1" i="0" u="none" strike="noStrike" kern="1200" cap="none" normalizeH="0" baseline="0" dirty="0">
                          <a:ln>
                            <a:noFill/>
                          </a:ln>
                          <a:solidFill>
                            <a:srgbClr val="404040"/>
                          </a:solidFill>
                          <a:effectLst/>
                          <a:latin typeface="Arial" charset="0"/>
                          <a:ea typeface="MS Gothic" pitchFamily="49" charset="-128"/>
                          <a:cs typeface="+mn-cs"/>
                        </a:rPr>
                        <a:t>Basismodul V </a:t>
                      </a:r>
                      <a:r>
                        <a:rPr kumimoji="0" lang="de-DE" sz="1300" b="1" i="0" u="none" strike="noStrike" kern="1200" cap="none" normalizeH="0" baseline="0" dirty="0" err="1">
                          <a:ln>
                            <a:noFill/>
                          </a:ln>
                          <a:solidFill>
                            <a:srgbClr val="404040"/>
                          </a:solidFill>
                          <a:effectLst/>
                          <a:latin typeface="Arial" charset="0"/>
                          <a:ea typeface="MS Gothic" pitchFamily="49" charset="-128"/>
                          <a:cs typeface="+mn-cs"/>
                        </a:rPr>
                        <a:t>Literature</a:t>
                      </a:r>
                      <a:endParaRPr kumimoji="0" lang="de-DE" sz="1300" b="1" i="0" u="none" strike="noStrike" kern="1200" cap="none" normalizeH="0" baseline="0" dirty="0">
                        <a:ln>
                          <a:noFill/>
                        </a:ln>
                        <a:solidFill>
                          <a:srgbClr val="404040"/>
                        </a:solidFill>
                        <a:effectLst/>
                        <a:latin typeface="Arial" charset="0"/>
                        <a:ea typeface="MS Gothic" pitchFamily="49" charset="-128"/>
                        <a:cs typeface="+mn-cs"/>
                      </a:endParaRP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861101787"/>
                  </a:ext>
                </a:extLst>
              </a:tr>
              <a:tr h="47748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Aufbauseminar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684696"/>
                  </a:ext>
                </a:extLst>
              </a:tr>
            </a:tbl>
          </a:graphicData>
        </a:graphic>
      </p:graphicFrame>
      <p:graphicFrame>
        <p:nvGraphicFramePr>
          <p:cNvPr id="20" name="Tabelle 19"/>
          <p:cNvGraphicFramePr>
            <a:graphicFrameLocks noGrp="1"/>
          </p:cNvGraphicFramePr>
          <p:nvPr>
            <p:extLst/>
          </p:nvPr>
        </p:nvGraphicFramePr>
        <p:xfrm>
          <a:off x="6659562" y="4391254"/>
          <a:ext cx="1620837" cy="1297430"/>
        </p:xfrm>
        <a:graphic>
          <a:graphicData uri="http://schemas.openxmlformats.org/drawingml/2006/table">
            <a:tbl>
              <a:tblPr/>
              <a:tblGrid>
                <a:gridCol w="1620837">
                  <a:extLst>
                    <a:ext uri="{9D8B030D-6E8A-4147-A177-3AD203B41FA5}">
                      <a16:colId xmlns:a16="http://schemas.microsoft.com/office/drawing/2014/main" val="1545592296"/>
                    </a:ext>
                  </a:extLst>
                </a:gridCol>
              </a:tblGrid>
              <a:tr h="8188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300" b="1" i="0" u="none" strike="noStrike" kern="1200" cap="none" normalizeH="0" baseline="0" dirty="0">
                          <a:ln>
                            <a:noFill/>
                          </a:ln>
                          <a:solidFill>
                            <a:srgbClr val="404040"/>
                          </a:solidFill>
                          <a:effectLst/>
                          <a:latin typeface="Arial" charset="0"/>
                          <a:ea typeface="MS Gothic" pitchFamily="49" charset="-128"/>
                          <a:cs typeface="+mn-cs"/>
                        </a:rPr>
                        <a:t>Basismodul VII Culture</a:t>
                      </a: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861101787"/>
                  </a:ext>
                </a:extLst>
              </a:tr>
              <a:tr h="47748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Aufbauseminar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684696"/>
                  </a:ext>
                </a:extLst>
              </a:tr>
            </a:tbl>
          </a:graphicData>
        </a:graphic>
      </p:graphicFrame>
    </p:spTree>
    <p:extLst>
      <p:ext uri="{BB962C8B-B14F-4D97-AF65-F5344CB8AC3E}">
        <p14:creationId xmlns:p14="http://schemas.microsoft.com/office/powerpoint/2010/main" val="364703754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elle 12"/>
          <p:cNvGraphicFramePr>
            <a:graphicFrameLocks noGrp="1"/>
          </p:cNvGraphicFramePr>
          <p:nvPr>
            <p:extLst>
              <p:ext uri="{D42A27DB-BD31-4B8C-83A1-F6EECF244321}">
                <p14:modId xmlns:p14="http://schemas.microsoft.com/office/powerpoint/2010/main" val="559228870"/>
              </p:ext>
            </p:extLst>
          </p:nvPr>
        </p:nvGraphicFramePr>
        <p:xfrm>
          <a:off x="7164388" y="2492376"/>
          <a:ext cx="1620837" cy="3024856"/>
        </p:xfrm>
        <a:graphic>
          <a:graphicData uri="http://schemas.openxmlformats.org/drawingml/2006/table">
            <a:tbl>
              <a:tblPr/>
              <a:tblGrid>
                <a:gridCol w="1620837">
                  <a:extLst>
                    <a:ext uri="{9D8B030D-6E8A-4147-A177-3AD203B41FA5}">
                      <a16:colId xmlns:a16="http://schemas.microsoft.com/office/drawing/2014/main" val="20000"/>
                    </a:ext>
                  </a:extLst>
                </a:gridCol>
              </a:tblGrid>
              <a:tr h="907650">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MS PGothic" pitchFamily="34" charset="-128"/>
                          <a:cs typeface="MS Gothic" pitchFamily="49" charset="-128"/>
                        </a:defRPr>
                      </a:lvl1pPr>
                      <a:lvl2pPr>
                        <a:spcBef>
                          <a:spcPts val="700"/>
                        </a:spcBef>
                        <a:buClr>
                          <a:srgbClr val="000000"/>
                        </a:buClr>
                        <a:buSzPct val="100000"/>
                        <a:buFont typeface="Times New Roman" pitchFamily="18" charset="0"/>
                        <a:defRPr sz="2400">
                          <a:solidFill>
                            <a:srgbClr val="000000"/>
                          </a:solidFill>
                          <a:latin typeface="Arial" pitchFamily="34" charset="0"/>
                          <a:ea typeface="MS Gothic" pitchFamily="49" charset="-128"/>
                          <a:cs typeface="MS Gothic" pitchFamily="49" charset="-128"/>
                        </a:defRPr>
                      </a:lvl2pPr>
                      <a:lvl3pPr>
                        <a:spcBef>
                          <a:spcPts val="600"/>
                        </a:spcBef>
                        <a:buClr>
                          <a:srgbClr val="000000"/>
                        </a:buClr>
                        <a:buSzPct val="100000"/>
                        <a:buFont typeface="Times New Roman" pitchFamily="18" charset="0"/>
                        <a:defRPr sz="2000">
                          <a:solidFill>
                            <a:srgbClr val="000000"/>
                          </a:solidFill>
                          <a:latin typeface="Arial" pitchFamily="34" charset="0"/>
                          <a:ea typeface="MS Gothic" pitchFamily="49" charset="-128"/>
                          <a:cs typeface="MS Gothic" pitchFamily="49" charset="-128"/>
                        </a:defRPr>
                      </a:lvl3pPr>
                      <a:lvl4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4pPr>
                      <a:lvl5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5pPr>
                      <a:lvl6pPr marL="25146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6pPr>
                      <a:lvl7pPr marL="29718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7pPr>
                      <a:lvl8pPr marL="34290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8pPr>
                      <a:lvl9pPr marL="38862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a:ln>
                            <a:noFill/>
                          </a:ln>
                          <a:solidFill>
                            <a:srgbClr val="404040"/>
                          </a:solidFill>
                          <a:effectLst/>
                          <a:latin typeface="Arial" pitchFamily="34" charset="0"/>
                          <a:ea typeface="MS Gothic" pitchFamily="49" charset="-128"/>
                        </a:rPr>
                        <a:t>Basismodul </a:t>
                      </a:r>
                      <a:r>
                        <a:rPr kumimoji="0" lang="de-DE" altLang="de-DE" sz="1300" b="1" i="0" u="none" strike="noStrike" cap="none" normalizeH="0" baseline="0" dirty="0">
                          <a:ln>
                            <a:noFill/>
                          </a:ln>
                          <a:solidFill>
                            <a:srgbClr val="404040"/>
                          </a:solidFill>
                          <a:effectLst/>
                          <a:latin typeface="Arial" pitchFamily="34" charset="0"/>
                          <a:ea typeface="MS Gothic" pitchFamily="49" charset="-128"/>
                        </a:rPr>
                        <a:t>Englischdidaktik</a:t>
                      </a:r>
                    </a:p>
                    <a:p>
                      <a:pPr marL="0" marR="0" lvl="0" indent="0" algn="ctr" defTabSz="914400" rtl="0" eaLnBrk="1" fontAlgn="base" latinLnBrk="0" hangingPunct="1">
                        <a:lnSpc>
                          <a:spcPct val="140000"/>
                        </a:lnSpc>
                        <a:spcBef>
                          <a:spcPct val="0"/>
                        </a:spcBef>
                        <a:spcAft>
                          <a:spcPct val="0"/>
                        </a:spcAft>
                        <a:buClrTx/>
                        <a:buSzTx/>
                        <a:buFontTx/>
                        <a:buNone/>
                        <a:tabLst/>
                      </a:pPr>
                      <a:r>
                        <a:rPr kumimoji="0" lang="de-DE" altLang="de-DE" sz="900" b="0" i="0" u="none" strike="noStrike" cap="none" normalizeH="0" baseline="0" dirty="0">
                          <a:ln>
                            <a:noFill/>
                          </a:ln>
                          <a:solidFill>
                            <a:srgbClr val="404040"/>
                          </a:solidFill>
                          <a:effectLst/>
                          <a:latin typeface="Arial" pitchFamily="34" charset="0"/>
                          <a:ea typeface="MS Gothic" pitchFamily="49" charset="-128"/>
                        </a:rPr>
                        <a:t>(5 ECTS)</a:t>
                      </a:r>
                    </a:p>
                  </a:txBody>
                  <a:tcPr marL="137210" marR="137210" marT="137167" marB="13716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848618">
                <a:tc>
                  <a:txBody>
                    <a:bodyPr/>
                    <a:lstStyle>
                      <a:lvl1pPr>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itchFamily="34" charset="0"/>
                          <a:ea typeface="MS PGothic" pitchFamily="34" charset="-128"/>
                          <a:cs typeface="MS Gothic" pitchFamily="49" charset="-128"/>
                        </a:defRPr>
                      </a:lvl1pPr>
                      <a:lvl2pPr>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itchFamily="34" charset="0"/>
                          <a:ea typeface="MS Gothic" pitchFamily="49" charset="-128"/>
                          <a:cs typeface="MS Gothic" pitchFamily="49" charset="-128"/>
                        </a:defRPr>
                      </a:lvl2pPr>
                      <a:lvl3pPr>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MS Gothic" pitchFamily="49" charset="-128"/>
                          <a:cs typeface="MS Gothic" pitchFamily="49" charset="-128"/>
                        </a:defRPr>
                      </a:lvl3pPr>
                      <a:lvl4pPr>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itchFamily="34" charset="0"/>
                          <a:ea typeface="MS Gothic" pitchFamily="49" charset="-128"/>
                          <a:cs typeface="MS Gothic" pitchFamily="49" charset="-128"/>
                        </a:defRPr>
                      </a:lvl4pPr>
                      <a:lvl5pPr>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itchFamily="34" charset="0"/>
                          <a:ea typeface="MS Gothic" pitchFamily="49" charset="-128"/>
                          <a:cs typeface="MS Gothic" pitchFamily="49"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itchFamily="34" charset="0"/>
                          <a:ea typeface="MS Gothic" pitchFamily="49" charset="-128"/>
                          <a:cs typeface="MS Gothic" pitchFamily="49"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itchFamily="34" charset="0"/>
                          <a:ea typeface="MS Gothic" pitchFamily="49" charset="-128"/>
                          <a:cs typeface="MS Gothic" pitchFamily="49"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itchFamily="34" charset="0"/>
                          <a:ea typeface="MS Gothic" pitchFamily="49" charset="-128"/>
                          <a:cs typeface="MS Gothic" pitchFamily="49"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itchFamily="34" charset="0"/>
                          <a:ea typeface="MS Gothic" pitchFamily="49" charset="-128"/>
                          <a:cs typeface="MS Gothic" pitchFamily="49"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de-DE" altLang="de-DE" sz="1400" b="1" i="0" u="none" strike="noStrike" cap="none" normalizeH="0" baseline="0" dirty="0">
                          <a:ln>
                            <a:noFill/>
                          </a:ln>
                          <a:solidFill>
                            <a:srgbClr val="404040"/>
                          </a:solidFill>
                          <a:effectLst/>
                          <a:latin typeface="Arial" pitchFamily="34" charset="0"/>
                          <a:ea typeface="MS Gothic" pitchFamily="49" charset="-128"/>
                        </a:rPr>
                        <a:t>Einführung TEFL* </a:t>
                      </a:r>
                    </a:p>
                  </a:txBody>
                  <a:tcPr marL="137210" marR="137210" marT="137167" marB="13716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68588">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MS PGothic" pitchFamily="34" charset="-128"/>
                          <a:cs typeface="MS Gothic" pitchFamily="49" charset="-128"/>
                        </a:defRPr>
                      </a:lvl1pPr>
                      <a:lvl2pPr>
                        <a:spcBef>
                          <a:spcPts val="700"/>
                        </a:spcBef>
                        <a:buClr>
                          <a:srgbClr val="000000"/>
                        </a:buClr>
                        <a:buSzPct val="100000"/>
                        <a:buFont typeface="Times New Roman" pitchFamily="18" charset="0"/>
                        <a:defRPr sz="2400">
                          <a:solidFill>
                            <a:srgbClr val="000000"/>
                          </a:solidFill>
                          <a:latin typeface="Arial" pitchFamily="34" charset="0"/>
                          <a:ea typeface="MS Gothic" pitchFamily="49" charset="-128"/>
                          <a:cs typeface="MS Gothic" pitchFamily="49" charset="-128"/>
                        </a:defRPr>
                      </a:lvl2pPr>
                      <a:lvl3pPr>
                        <a:spcBef>
                          <a:spcPts val="600"/>
                        </a:spcBef>
                        <a:buClr>
                          <a:srgbClr val="000000"/>
                        </a:buClr>
                        <a:buSzPct val="100000"/>
                        <a:buFont typeface="Times New Roman" pitchFamily="18" charset="0"/>
                        <a:defRPr sz="2000">
                          <a:solidFill>
                            <a:srgbClr val="000000"/>
                          </a:solidFill>
                          <a:latin typeface="Arial" pitchFamily="34" charset="0"/>
                          <a:ea typeface="MS Gothic" pitchFamily="49" charset="-128"/>
                          <a:cs typeface="MS Gothic" pitchFamily="49" charset="-128"/>
                        </a:defRPr>
                      </a:lvl3pPr>
                      <a:lvl4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4pPr>
                      <a:lvl5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5pPr>
                      <a:lvl6pPr marL="25146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6pPr>
                      <a:lvl7pPr marL="29718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7pPr>
                      <a:lvl8pPr marL="34290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8pPr>
                      <a:lvl9pPr marL="38862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kern="1200" cap="none" normalizeH="0" baseline="0" dirty="0">
                          <a:ln>
                            <a:noFill/>
                          </a:ln>
                          <a:solidFill>
                            <a:srgbClr val="404040"/>
                          </a:solidFill>
                          <a:effectLst/>
                          <a:latin typeface="Arial" pitchFamily="34" charset="0"/>
                          <a:ea typeface="MS Gothic" pitchFamily="49" charset="-128"/>
                        </a:rPr>
                        <a:t>Mittelseminar*</a:t>
                      </a:r>
                    </a:p>
                  </a:txBody>
                  <a:tcPr marL="137210" marR="137210" marT="137167" marB="13716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7947" name="Textfeld 22"/>
          <p:cNvSpPr txBox="1">
            <a:spLocks noChangeArrowheads="1"/>
          </p:cNvSpPr>
          <p:nvPr/>
        </p:nvSpPr>
        <p:spPr bwMode="auto">
          <a:xfrm>
            <a:off x="7146640" y="5579227"/>
            <a:ext cx="165576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defRPr/>
            </a:pPr>
            <a:r>
              <a:rPr kumimoji="0" lang="de-DE" altLang="de-DE" sz="1100" b="0" i="0" u="none" strike="noStrike" kern="0" cap="none" spc="0" normalizeH="0" baseline="0" noProof="0" dirty="0">
                <a:ln>
                  <a:noFill/>
                </a:ln>
                <a:solidFill>
                  <a:srgbClr val="404040"/>
                </a:solidFill>
                <a:effectLst/>
                <a:uLnTx/>
                <a:uFillTx/>
              </a:rPr>
              <a:t>*Mittelseminar oder TEFL im 1. Semester möglich</a:t>
            </a:r>
          </a:p>
        </p:txBody>
      </p:sp>
      <p:pic>
        <p:nvPicPr>
          <p:cNvPr id="14" name="Grafik 13"/>
          <p:cNvPicPr>
            <a:picLocks noChangeAspect="1"/>
          </p:cNvPicPr>
          <p:nvPr/>
        </p:nvPicPr>
        <p:blipFill rotWithShape="1">
          <a:blip r:embed="rId3" cstate="screen">
            <a:extLst>
              <a:ext uri="{28A0092B-C50C-407E-A947-70E740481C1C}">
                <a14:useLocalDpi xmlns:a14="http://schemas.microsoft.com/office/drawing/2010/main"/>
              </a:ext>
            </a:extLst>
          </a:blip>
          <a:srcRect l="13986" r="7107"/>
          <a:stretch/>
        </p:blipFill>
        <p:spPr>
          <a:xfrm>
            <a:off x="0" y="-27384"/>
            <a:ext cx="9144000" cy="861328"/>
          </a:xfrm>
          <a:prstGeom prst="rect">
            <a:avLst/>
          </a:prstGeom>
        </p:spPr>
      </p:pic>
      <p:graphicFrame>
        <p:nvGraphicFramePr>
          <p:cNvPr id="11" name="Tabelle 10"/>
          <p:cNvGraphicFramePr>
            <a:graphicFrameLocks noGrp="1"/>
          </p:cNvGraphicFramePr>
          <p:nvPr>
            <p:extLst/>
          </p:nvPr>
        </p:nvGraphicFramePr>
        <p:xfrm>
          <a:off x="323851" y="2492379"/>
          <a:ext cx="1620837" cy="2592805"/>
        </p:xfrm>
        <a:graphic>
          <a:graphicData uri="http://schemas.openxmlformats.org/drawingml/2006/table">
            <a:tbl>
              <a:tblPr/>
              <a:tblGrid>
                <a:gridCol w="1620837">
                  <a:extLst>
                    <a:ext uri="{9D8B030D-6E8A-4147-A177-3AD203B41FA5}">
                      <a16:colId xmlns:a16="http://schemas.microsoft.com/office/drawing/2014/main" val="20000"/>
                    </a:ext>
                  </a:extLst>
                </a:gridCol>
              </a:tblGrid>
              <a:tr h="10263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a:ln>
                            <a:noFill/>
                          </a:ln>
                          <a:solidFill>
                            <a:srgbClr val="404040"/>
                          </a:solidFill>
                          <a:effectLst/>
                          <a:latin typeface="Arial" charset="0"/>
                          <a:ea typeface="MS Gothic" pitchFamily="49" charset="-128"/>
                        </a:rPr>
                        <a:t>Basismodul I Language</a:t>
                      </a: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12" marB="1371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78820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500" b="1" i="0" u="none" strike="noStrike" cap="none" normalizeH="0" baseline="0" dirty="0">
                          <a:ln>
                            <a:noFill/>
                          </a:ln>
                          <a:solidFill>
                            <a:srgbClr val="404040"/>
                          </a:solidFill>
                          <a:effectLst/>
                          <a:latin typeface="Arial" charset="0"/>
                          <a:ea typeface="MS Gothic" pitchFamily="49" charset="-128"/>
                        </a:rPr>
                        <a:t>GLC I</a:t>
                      </a:r>
                    </a:p>
                  </a:txBody>
                  <a:tcPr marL="137210" marR="137210" marT="137112" marB="1371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82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500" b="1" i="0" u="none" strike="noStrike" kern="1200" cap="none" normalizeH="0" baseline="0" dirty="0">
                          <a:ln>
                            <a:noFill/>
                          </a:ln>
                          <a:solidFill>
                            <a:srgbClr val="404040"/>
                          </a:solidFill>
                          <a:effectLst/>
                          <a:latin typeface="Arial" charset="0"/>
                          <a:ea typeface="MS Gothic" pitchFamily="49" charset="-128"/>
                          <a:cs typeface="+mn-cs"/>
                        </a:rPr>
                        <a:t>GLC II</a:t>
                      </a:r>
                    </a:p>
                  </a:txBody>
                  <a:tcPr marL="137210" marR="137210" marT="137112" marB="1371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2" name="Tabelle 11"/>
          <p:cNvGraphicFramePr>
            <a:graphicFrameLocks noGrp="1"/>
          </p:cNvGraphicFramePr>
          <p:nvPr>
            <p:extLst/>
          </p:nvPr>
        </p:nvGraphicFramePr>
        <p:xfrm>
          <a:off x="2033985" y="4288392"/>
          <a:ext cx="1620837" cy="1831950"/>
        </p:xfrm>
        <a:graphic>
          <a:graphicData uri="http://schemas.openxmlformats.org/drawingml/2006/table">
            <a:tbl>
              <a:tblPr/>
              <a:tblGrid>
                <a:gridCol w="1620837">
                  <a:extLst>
                    <a:ext uri="{9D8B030D-6E8A-4147-A177-3AD203B41FA5}">
                      <a16:colId xmlns:a16="http://schemas.microsoft.com/office/drawing/2014/main" val="20000"/>
                    </a:ext>
                  </a:extLst>
                </a:gridCol>
              </a:tblGrid>
              <a:tr h="7624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a:ln>
                            <a:noFill/>
                          </a:ln>
                          <a:solidFill>
                            <a:srgbClr val="404040"/>
                          </a:solidFill>
                          <a:effectLst/>
                          <a:latin typeface="Arial" charset="0"/>
                          <a:ea typeface="MS Gothic" pitchFamily="49" charset="-128"/>
                        </a:rPr>
                        <a:t>Basismodul III </a:t>
                      </a:r>
                      <a:r>
                        <a:rPr kumimoji="0" lang="de-DE" sz="1400" b="1" i="0" u="none" strike="noStrike" cap="none" normalizeH="0" baseline="0" dirty="0" err="1">
                          <a:ln>
                            <a:noFill/>
                          </a:ln>
                          <a:solidFill>
                            <a:srgbClr val="404040"/>
                          </a:solidFill>
                          <a:effectLst/>
                          <a:latin typeface="Arial" charset="0"/>
                          <a:ea typeface="MS Gothic" pitchFamily="49" charset="-128"/>
                        </a:rPr>
                        <a:t>Linguistics</a:t>
                      </a:r>
                      <a:endParaRPr kumimoji="0" lang="de-DE" sz="1400" b="1" i="0" u="none" strike="noStrike" cap="none" normalizeH="0" baseline="0" dirty="0">
                        <a:ln>
                          <a:noFill/>
                        </a:ln>
                        <a:solidFill>
                          <a:srgbClr val="404040"/>
                        </a:solidFill>
                        <a:effectLst/>
                        <a:latin typeface="Arial" charset="0"/>
                        <a:ea typeface="MS Gothic" pitchFamily="49" charset="-128"/>
                      </a:endParaRP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387790">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400" b="1" i="0" u="none" strike="noStrike" cap="none" normalizeH="0" baseline="0" dirty="0">
                          <a:ln>
                            <a:noFill/>
                          </a:ln>
                          <a:solidFill>
                            <a:srgbClr val="404040"/>
                          </a:solidFill>
                          <a:effectLst/>
                          <a:latin typeface="Arial" charset="0"/>
                          <a:ea typeface="MS Gothic" pitchFamily="49" charset="-128"/>
                        </a:rPr>
                        <a:t>Basisvorlesung</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7790">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400" b="1" i="0" u="none" strike="noStrike" cap="none" normalizeH="0" baseline="0" dirty="0">
                          <a:ln>
                            <a:noFill/>
                          </a:ln>
                          <a:solidFill>
                            <a:srgbClr val="404040"/>
                          </a:solidFill>
                          <a:effectLst/>
                          <a:latin typeface="Arial" charset="0"/>
                          <a:ea typeface="MS Gothic" pitchFamily="49" charset="-128"/>
                        </a:rPr>
                        <a:t>Aufbauseminar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5407945"/>
                  </a:ext>
                </a:extLst>
              </a:tr>
            </a:tbl>
          </a:graphicData>
        </a:graphic>
      </p:graphicFrame>
      <p:graphicFrame>
        <p:nvGraphicFramePr>
          <p:cNvPr id="18" name="Tabelle 17"/>
          <p:cNvGraphicFramePr>
            <a:graphicFrameLocks noGrp="1"/>
          </p:cNvGraphicFramePr>
          <p:nvPr>
            <p:extLst/>
          </p:nvPr>
        </p:nvGraphicFramePr>
        <p:xfrm>
          <a:off x="2033985" y="2492376"/>
          <a:ext cx="1620837" cy="1507984"/>
        </p:xfrm>
        <a:graphic>
          <a:graphicData uri="http://schemas.openxmlformats.org/drawingml/2006/table">
            <a:tbl>
              <a:tblPr/>
              <a:tblGrid>
                <a:gridCol w="1620837">
                  <a:extLst>
                    <a:ext uri="{9D8B030D-6E8A-4147-A177-3AD203B41FA5}">
                      <a16:colId xmlns:a16="http://schemas.microsoft.com/office/drawing/2014/main" val="1545592296"/>
                    </a:ext>
                  </a:extLst>
                </a:gridCol>
              </a:tblGrid>
              <a:tr h="9561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a:ln>
                            <a:noFill/>
                          </a:ln>
                          <a:solidFill>
                            <a:srgbClr val="404040"/>
                          </a:solidFill>
                          <a:effectLst/>
                          <a:latin typeface="Arial" charset="0"/>
                          <a:ea typeface="MS Gothic" pitchFamily="49" charset="-128"/>
                        </a:rPr>
                        <a:t>Basismodul II </a:t>
                      </a:r>
                      <a:r>
                        <a:rPr kumimoji="0" lang="de-DE" sz="1400" b="1" i="0" u="none" strike="noStrike" cap="none" normalizeH="0" baseline="0" dirty="0" err="1">
                          <a:ln>
                            <a:noFill/>
                          </a:ln>
                          <a:solidFill>
                            <a:srgbClr val="404040"/>
                          </a:solidFill>
                          <a:effectLst/>
                          <a:latin typeface="Arial" charset="0"/>
                          <a:ea typeface="MS Gothic" pitchFamily="49" charset="-128"/>
                        </a:rPr>
                        <a:t>Linguistics</a:t>
                      </a:r>
                      <a:endParaRPr kumimoji="0" lang="de-DE" sz="1400" b="1" i="0" u="none" strike="noStrike" cap="none" normalizeH="0" baseline="0" dirty="0">
                        <a:ln>
                          <a:noFill/>
                        </a:ln>
                        <a:solidFill>
                          <a:srgbClr val="404040"/>
                        </a:solidFill>
                        <a:effectLst/>
                        <a:latin typeface="Arial" charset="0"/>
                        <a:ea typeface="MS Gothic" pitchFamily="49" charset="-128"/>
                      </a:endParaRP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861101787"/>
                  </a:ext>
                </a:extLst>
              </a:tr>
              <a:tr h="551795">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400" b="1" i="0" u="none" strike="noStrike" cap="none" normalizeH="0" baseline="0" dirty="0">
                          <a:ln>
                            <a:noFill/>
                          </a:ln>
                          <a:solidFill>
                            <a:srgbClr val="404040"/>
                          </a:solidFill>
                          <a:effectLst/>
                          <a:latin typeface="Arial" charset="0"/>
                          <a:ea typeface="MS Gothic" pitchFamily="49" charset="-128"/>
                        </a:rPr>
                        <a:t>Grundseminar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684696"/>
                  </a:ext>
                </a:extLst>
              </a:tr>
            </a:tbl>
          </a:graphicData>
        </a:graphic>
      </p:graphicFrame>
      <p:graphicFrame>
        <p:nvGraphicFramePr>
          <p:cNvPr id="19" name="Tabelle 18"/>
          <p:cNvGraphicFramePr>
            <a:graphicFrameLocks noGrp="1"/>
          </p:cNvGraphicFramePr>
          <p:nvPr>
            <p:extLst/>
          </p:nvPr>
        </p:nvGraphicFramePr>
        <p:xfrm>
          <a:off x="3744119" y="2496529"/>
          <a:ext cx="1620837" cy="1503831"/>
        </p:xfrm>
        <a:graphic>
          <a:graphicData uri="http://schemas.openxmlformats.org/drawingml/2006/table">
            <a:tbl>
              <a:tblPr/>
              <a:tblGrid>
                <a:gridCol w="1620837">
                  <a:extLst>
                    <a:ext uri="{9D8B030D-6E8A-4147-A177-3AD203B41FA5}">
                      <a16:colId xmlns:a16="http://schemas.microsoft.com/office/drawing/2014/main" val="1545592296"/>
                    </a:ext>
                  </a:extLst>
                </a:gridCol>
              </a:tblGrid>
              <a:tr h="9455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a:ln>
                            <a:noFill/>
                          </a:ln>
                          <a:solidFill>
                            <a:srgbClr val="404040"/>
                          </a:solidFill>
                          <a:effectLst/>
                          <a:latin typeface="Arial" charset="0"/>
                          <a:ea typeface="MS Gothic" pitchFamily="49" charset="-128"/>
                        </a:rPr>
                        <a:t>Basismodul IV </a:t>
                      </a:r>
                      <a:r>
                        <a:rPr kumimoji="0" lang="de-DE" sz="1400" b="1" i="0" u="none" strike="noStrike" cap="none" normalizeH="0" baseline="0" dirty="0" err="1">
                          <a:ln>
                            <a:noFill/>
                          </a:ln>
                          <a:solidFill>
                            <a:srgbClr val="404040"/>
                          </a:solidFill>
                          <a:effectLst/>
                          <a:latin typeface="Arial" charset="0"/>
                          <a:ea typeface="MS Gothic" pitchFamily="49" charset="-128"/>
                        </a:rPr>
                        <a:t>Literature</a:t>
                      </a:r>
                      <a:endParaRPr kumimoji="0" lang="de-DE" sz="1400" b="1" i="0" u="none" strike="noStrike" cap="none" normalizeH="0" baseline="0" dirty="0">
                        <a:ln>
                          <a:noFill/>
                        </a:ln>
                        <a:solidFill>
                          <a:srgbClr val="404040"/>
                        </a:solidFill>
                        <a:effectLst/>
                        <a:latin typeface="Arial" charset="0"/>
                        <a:ea typeface="MS Gothic" pitchFamily="49" charset="-128"/>
                      </a:endParaRP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861101787"/>
                  </a:ext>
                </a:extLst>
              </a:tr>
              <a:tr h="558313">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400" b="1" i="0" u="none" strike="noStrike" cap="none" normalizeH="0" baseline="0" dirty="0">
                          <a:ln>
                            <a:noFill/>
                          </a:ln>
                          <a:solidFill>
                            <a:srgbClr val="404040"/>
                          </a:solidFill>
                          <a:effectLst/>
                          <a:latin typeface="Arial" charset="0"/>
                          <a:ea typeface="MS Gothic" pitchFamily="49" charset="-128"/>
                        </a:rPr>
                        <a:t>Grundseminar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684696"/>
                  </a:ext>
                </a:extLst>
              </a:tr>
            </a:tbl>
          </a:graphicData>
        </a:graphic>
      </p:graphicFrame>
      <p:graphicFrame>
        <p:nvGraphicFramePr>
          <p:cNvPr id="20" name="Tabelle 19"/>
          <p:cNvGraphicFramePr>
            <a:graphicFrameLocks noGrp="1"/>
          </p:cNvGraphicFramePr>
          <p:nvPr>
            <p:extLst/>
          </p:nvPr>
        </p:nvGraphicFramePr>
        <p:xfrm>
          <a:off x="5454253" y="2499994"/>
          <a:ext cx="1620837" cy="1500366"/>
        </p:xfrm>
        <a:graphic>
          <a:graphicData uri="http://schemas.openxmlformats.org/drawingml/2006/table">
            <a:tbl>
              <a:tblPr/>
              <a:tblGrid>
                <a:gridCol w="1620837">
                  <a:extLst>
                    <a:ext uri="{9D8B030D-6E8A-4147-A177-3AD203B41FA5}">
                      <a16:colId xmlns:a16="http://schemas.microsoft.com/office/drawing/2014/main" val="1545592296"/>
                    </a:ext>
                  </a:extLst>
                </a:gridCol>
              </a:tblGrid>
              <a:tr h="9433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a:ln>
                            <a:noFill/>
                          </a:ln>
                          <a:solidFill>
                            <a:srgbClr val="404040"/>
                          </a:solidFill>
                          <a:effectLst/>
                          <a:latin typeface="Arial" charset="0"/>
                          <a:ea typeface="MS Gothic" pitchFamily="49" charset="-128"/>
                        </a:rPr>
                        <a:t>Basismodul VI Culture</a:t>
                      </a: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861101787"/>
                  </a:ext>
                </a:extLst>
              </a:tr>
              <a:tr h="557027">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400" b="1" i="0" u="none" strike="noStrike" cap="none" normalizeH="0" baseline="0" dirty="0">
                          <a:ln>
                            <a:noFill/>
                          </a:ln>
                          <a:solidFill>
                            <a:srgbClr val="404040"/>
                          </a:solidFill>
                          <a:effectLst/>
                          <a:latin typeface="Arial" charset="0"/>
                          <a:ea typeface="MS Gothic" pitchFamily="49" charset="-128"/>
                        </a:rPr>
                        <a:t>Grundseminar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684696"/>
                  </a:ext>
                </a:extLst>
              </a:tr>
            </a:tbl>
          </a:graphicData>
        </a:graphic>
      </p:graphicFrame>
      <p:graphicFrame>
        <p:nvGraphicFramePr>
          <p:cNvPr id="21" name="Tabelle 20"/>
          <p:cNvGraphicFramePr>
            <a:graphicFrameLocks noGrp="1"/>
          </p:cNvGraphicFramePr>
          <p:nvPr>
            <p:extLst/>
          </p:nvPr>
        </p:nvGraphicFramePr>
        <p:xfrm>
          <a:off x="3744119" y="4295663"/>
          <a:ext cx="1620837" cy="1341188"/>
        </p:xfrm>
        <a:graphic>
          <a:graphicData uri="http://schemas.openxmlformats.org/drawingml/2006/table">
            <a:tbl>
              <a:tblPr/>
              <a:tblGrid>
                <a:gridCol w="1620837">
                  <a:extLst>
                    <a:ext uri="{9D8B030D-6E8A-4147-A177-3AD203B41FA5}">
                      <a16:colId xmlns:a16="http://schemas.microsoft.com/office/drawing/2014/main" val="1545592296"/>
                    </a:ext>
                  </a:extLst>
                </a:gridCol>
              </a:tblGrid>
              <a:tr h="8313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a:ln>
                            <a:noFill/>
                          </a:ln>
                          <a:solidFill>
                            <a:srgbClr val="404040"/>
                          </a:solidFill>
                          <a:effectLst/>
                          <a:latin typeface="Arial" charset="0"/>
                          <a:ea typeface="MS Gothic" pitchFamily="49" charset="-128"/>
                        </a:rPr>
                        <a:t>Basismodul V </a:t>
                      </a:r>
                      <a:r>
                        <a:rPr kumimoji="0" lang="de-DE" sz="1400" b="1" i="0" u="none" strike="noStrike" cap="none" normalizeH="0" baseline="0" dirty="0" err="1">
                          <a:ln>
                            <a:noFill/>
                          </a:ln>
                          <a:solidFill>
                            <a:srgbClr val="404040"/>
                          </a:solidFill>
                          <a:effectLst/>
                          <a:latin typeface="Arial" charset="0"/>
                          <a:ea typeface="MS Gothic" pitchFamily="49" charset="-128"/>
                        </a:rPr>
                        <a:t>Literature</a:t>
                      </a:r>
                      <a:endParaRPr kumimoji="0" lang="de-DE" sz="1400" b="1" i="0" u="none" strike="noStrike" cap="none" normalizeH="0" baseline="0" dirty="0">
                        <a:ln>
                          <a:noFill/>
                        </a:ln>
                        <a:solidFill>
                          <a:srgbClr val="404040"/>
                        </a:solidFill>
                        <a:effectLst/>
                        <a:latin typeface="Arial" charset="0"/>
                        <a:ea typeface="MS Gothic" pitchFamily="49" charset="-128"/>
                      </a:endParaRP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861101787"/>
                  </a:ext>
                </a:extLst>
              </a:tr>
              <a:tr h="477484">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400" b="1" i="0" u="none" strike="noStrike" cap="none" normalizeH="0" baseline="0" dirty="0">
                          <a:ln>
                            <a:noFill/>
                          </a:ln>
                          <a:solidFill>
                            <a:srgbClr val="404040"/>
                          </a:solidFill>
                          <a:effectLst/>
                          <a:latin typeface="Arial" charset="0"/>
                          <a:ea typeface="MS Gothic" pitchFamily="49" charset="-128"/>
                        </a:rPr>
                        <a:t>Aufbauseminar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684696"/>
                  </a:ext>
                </a:extLst>
              </a:tr>
            </a:tbl>
          </a:graphicData>
        </a:graphic>
      </p:graphicFrame>
      <p:graphicFrame>
        <p:nvGraphicFramePr>
          <p:cNvPr id="23" name="Tabelle 22"/>
          <p:cNvGraphicFramePr>
            <a:graphicFrameLocks noGrp="1"/>
          </p:cNvGraphicFramePr>
          <p:nvPr>
            <p:extLst/>
          </p:nvPr>
        </p:nvGraphicFramePr>
        <p:xfrm>
          <a:off x="5454252" y="4288392"/>
          <a:ext cx="1620837" cy="2236952"/>
        </p:xfrm>
        <a:graphic>
          <a:graphicData uri="http://schemas.openxmlformats.org/drawingml/2006/table">
            <a:tbl>
              <a:tblPr/>
              <a:tblGrid>
                <a:gridCol w="1620837">
                  <a:extLst>
                    <a:ext uri="{9D8B030D-6E8A-4147-A177-3AD203B41FA5}">
                      <a16:colId xmlns:a16="http://schemas.microsoft.com/office/drawing/2014/main" val="20000"/>
                    </a:ext>
                  </a:extLst>
                </a:gridCol>
              </a:tblGrid>
              <a:tr h="7624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400" b="1" i="0" u="none" strike="noStrike" cap="none" normalizeH="0" baseline="0" dirty="0">
                          <a:ln>
                            <a:noFill/>
                          </a:ln>
                          <a:solidFill>
                            <a:srgbClr val="404040"/>
                          </a:solidFill>
                          <a:effectLst/>
                          <a:latin typeface="Arial" charset="0"/>
                          <a:ea typeface="MS Gothic" pitchFamily="49" charset="-128"/>
                        </a:rPr>
                        <a:t>Basismodul VII Landeskunde</a:t>
                      </a: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387790">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300" b="1" i="0" u="none" strike="noStrike" cap="none" normalizeH="0" baseline="0" dirty="0">
                          <a:ln>
                            <a:noFill/>
                          </a:ln>
                          <a:solidFill>
                            <a:srgbClr val="404040"/>
                          </a:solidFill>
                          <a:effectLst/>
                          <a:latin typeface="Arial" charset="0"/>
                          <a:ea typeface="MS Gothic" pitchFamily="49" charset="-128"/>
                        </a:rPr>
                        <a:t>VL Landeskunde UK/US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7790">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300" b="1" i="0" u="none" strike="noStrike" cap="none" normalizeH="0" baseline="0" dirty="0">
                          <a:ln>
                            <a:noFill/>
                          </a:ln>
                          <a:solidFill>
                            <a:srgbClr val="404040"/>
                          </a:solidFill>
                          <a:effectLst/>
                          <a:latin typeface="Arial" charset="0"/>
                          <a:ea typeface="MS Gothic" pitchFamily="49" charset="-128"/>
                        </a:rPr>
                        <a:t>Landeskunde Workshop</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5407945"/>
                  </a:ext>
                </a:extLst>
              </a:tr>
            </a:tbl>
          </a:graphicData>
        </a:graphic>
      </p:graphicFrame>
      <p:sp>
        <p:nvSpPr>
          <p:cNvPr id="2" name="Rechteck 2">
            <a:extLst>
              <a:ext uri="{FF2B5EF4-FFF2-40B4-BE49-F238E27FC236}">
                <a16:creationId xmlns:a16="http://schemas.microsoft.com/office/drawing/2014/main" id="{425407BB-A6D0-35E0-75E6-FEE6D368AB2B}"/>
              </a:ext>
            </a:extLst>
          </p:cNvPr>
          <p:cNvSpPr>
            <a:spLocks noChangeArrowheads="1"/>
          </p:cNvSpPr>
          <p:nvPr/>
        </p:nvSpPr>
        <p:spPr bwMode="auto">
          <a:xfrm>
            <a:off x="1511299" y="1063329"/>
            <a:ext cx="6048375" cy="925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a:pPr>
            <a:r>
              <a:rPr kumimoji="0" lang="de-DE" altLang="de-DE" sz="2800" b="1" i="0" u="none" strike="noStrike" kern="0" cap="none" spc="0" normalizeH="0" baseline="0" noProof="0" dirty="0">
                <a:ln>
                  <a:noFill/>
                </a:ln>
                <a:solidFill>
                  <a:srgbClr val="404040"/>
                </a:solidFill>
                <a:effectLst/>
                <a:uLnTx/>
                <a:uFillTx/>
                <a:latin typeface="+mn-lt"/>
                <a:ea typeface="MS Gothic" panose="020B0609070205080204" pitchFamily="49" charset="-128"/>
              </a:rPr>
              <a:t>Studienverlauf</a:t>
            </a:r>
          </a:p>
          <a:p>
            <a:pPr marL="0" marR="0" lvl="0" indent="0" algn="ctr" defTabSz="914400" eaLnBrk="1" fontAlgn="auto" latinLnBrk="0" hangingPunct="1">
              <a:lnSpc>
                <a:spcPct val="130000"/>
              </a:lnSpc>
              <a:spcBef>
                <a:spcPts val="0"/>
              </a:spcBef>
              <a:spcAft>
                <a:spcPts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a:pPr>
            <a:r>
              <a:rPr kumimoji="0" lang="de-DE" altLang="de-DE" sz="2000" b="1" i="0" u="none" strike="noStrike" kern="0" cap="none" spc="0" normalizeH="0" baseline="0" noProof="0" dirty="0">
                <a:ln>
                  <a:noFill/>
                </a:ln>
                <a:solidFill>
                  <a:srgbClr val="404040"/>
                </a:solidFill>
                <a:effectLst/>
                <a:uLnTx/>
                <a:uFillTx/>
                <a:latin typeface="+mn-lt"/>
                <a:ea typeface="MS Gothic" panose="020B0609070205080204" pitchFamily="49" charset="-128"/>
              </a:rPr>
              <a:t>Empfehlungen für das 1. und 2. Semester</a:t>
            </a:r>
          </a:p>
        </p:txBody>
      </p:sp>
      <p:sp>
        <p:nvSpPr>
          <p:cNvPr id="3" name="Rechteck 1">
            <a:extLst>
              <a:ext uri="{FF2B5EF4-FFF2-40B4-BE49-F238E27FC236}">
                <a16:creationId xmlns:a16="http://schemas.microsoft.com/office/drawing/2014/main" id="{CB9C14AB-E739-BB23-693E-85F916D6DDE8}"/>
              </a:ext>
            </a:extLst>
          </p:cNvPr>
          <p:cNvSpPr>
            <a:spLocks noChangeArrowheads="1"/>
          </p:cNvSpPr>
          <p:nvPr/>
        </p:nvSpPr>
        <p:spPr bwMode="auto">
          <a:xfrm>
            <a:off x="2124125" y="1916260"/>
            <a:ext cx="4895750" cy="36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ctr" defTabSz="914400" eaLnBrk="1" fontAlgn="auto" latinLnBrk="0" hangingPunct="1">
              <a:lnSpc>
                <a:spcPct val="120000"/>
              </a:lnSpc>
              <a:spcBef>
                <a:spcPts val="1125"/>
              </a:spcBef>
              <a:spcAft>
                <a:spcPts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a:pPr>
            <a:r>
              <a:rPr kumimoji="0" lang="de-DE" altLang="de-DE" sz="1600" b="0" i="0" u="none" strike="noStrike" kern="0" cap="none" spc="0" normalizeH="0" baseline="0" noProof="0" dirty="0">
                <a:ln>
                  <a:noFill/>
                </a:ln>
                <a:solidFill>
                  <a:srgbClr val="404040"/>
                </a:solidFill>
                <a:effectLst/>
                <a:uLnTx/>
                <a:uFillTx/>
                <a:ea typeface="MS Gothic" panose="020B0609070205080204" pitchFamily="49" charset="-128"/>
                <a:cs typeface="Arial" panose="020B0604020202020204" pitchFamily="34" charset="0"/>
              </a:rPr>
              <a:t>Lehramt Gymnasium</a:t>
            </a:r>
            <a:endParaRPr kumimoji="0" lang="de-DE" altLang="de-DE" sz="1600" b="0" i="1" u="none" strike="noStrike" kern="0" cap="none" spc="0" normalizeH="0" baseline="0" noProof="0" dirty="0">
              <a:ln>
                <a:noFill/>
              </a:ln>
              <a:solidFill>
                <a:srgbClr val="404040"/>
              </a:solidFill>
              <a:effectLst/>
              <a:uLnTx/>
              <a:uFillTx/>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16846038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p:cNvPicPr>
            <a:picLocks noChangeAspect="1"/>
          </p:cNvPicPr>
          <p:nvPr/>
        </p:nvPicPr>
        <p:blipFill rotWithShape="1">
          <a:blip r:embed="rId3" cstate="screen">
            <a:extLst>
              <a:ext uri="{28A0092B-C50C-407E-A947-70E740481C1C}">
                <a14:useLocalDpi xmlns:a14="http://schemas.microsoft.com/office/drawing/2010/main"/>
              </a:ext>
            </a:extLst>
          </a:blip>
          <a:srcRect l="13986" r="7107"/>
          <a:stretch/>
        </p:blipFill>
        <p:spPr>
          <a:xfrm>
            <a:off x="0" y="-27384"/>
            <a:ext cx="9144000" cy="861328"/>
          </a:xfrm>
          <a:prstGeom prst="rect">
            <a:avLst/>
          </a:prstGeom>
        </p:spPr>
      </p:pic>
      <p:graphicFrame>
        <p:nvGraphicFramePr>
          <p:cNvPr id="10" name="Tabelle 9"/>
          <p:cNvGraphicFramePr>
            <a:graphicFrameLocks noGrp="1"/>
          </p:cNvGraphicFramePr>
          <p:nvPr>
            <p:extLst>
              <p:ext uri="{D42A27DB-BD31-4B8C-83A1-F6EECF244321}">
                <p14:modId xmlns:p14="http://schemas.microsoft.com/office/powerpoint/2010/main" val="3601322511"/>
              </p:ext>
            </p:extLst>
          </p:nvPr>
        </p:nvGraphicFramePr>
        <p:xfrm>
          <a:off x="7164388" y="2492377"/>
          <a:ext cx="1620837" cy="2349842"/>
        </p:xfrm>
        <a:graphic>
          <a:graphicData uri="http://schemas.openxmlformats.org/drawingml/2006/table">
            <a:tbl>
              <a:tblPr/>
              <a:tblGrid>
                <a:gridCol w="1620837">
                  <a:extLst>
                    <a:ext uri="{9D8B030D-6E8A-4147-A177-3AD203B41FA5}">
                      <a16:colId xmlns:a16="http://schemas.microsoft.com/office/drawing/2014/main" val="20000"/>
                    </a:ext>
                  </a:extLst>
                </a:gridCol>
              </a:tblGrid>
              <a:tr h="800788">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MS PGothic" pitchFamily="34" charset="-128"/>
                          <a:cs typeface="MS Gothic" pitchFamily="49" charset="-128"/>
                        </a:defRPr>
                      </a:lvl1pPr>
                      <a:lvl2pPr>
                        <a:spcBef>
                          <a:spcPts val="700"/>
                        </a:spcBef>
                        <a:buClr>
                          <a:srgbClr val="000000"/>
                        </a:buClr>
                        <a:buSzPct val="100000"/>
                        <a:buFont typeface="Times New Roman" pitchFamily="18" charset="0"/>
                        <a:defRPr sz="2400">
                          <a:solidFill>
                            <a:srgbClr val="000000"/>
                          </a:solidFill>
                          <a:latin typeface="Arial" pitchFamily="34" charset="0"/>
                          <a:ea typeface="MS Gothic" pitchFamily="49" charset="-128"/>
                          <a:cs typeface="MS Gothic" pitchFamily="49" charset="-128"/>
                        </a:defRPr>
                      </a:lvl2pPr>
                      <a:lvl3pPr>
                        <a:spcBef>
                          <a:spcPts val="600"/>
                        </a:spcBef>
                        <a:buClr>
                          <a:srgbClr val="000000"/>
                        </a:buClr>
                        <a:buSzPct val="100000"/>
                        <a:buFont typeface="Times New Roman" pitchFamily="18" charset="0"/>
                        <a:defRPr sz="2000">
                          <a:solidFill>
                            <a:srgbClr val="000000"/>
                          </a:solidFill>
                          <a:latin typeface="Arial" pitchFamily="34" charset="0"/>
                          <a:ea typeface="MS Gothic" pitchFamily="49" charset="-128"/>
                          <a:cs typeface="MS Gothic" pitchFamily="49" charset="-128"/>
                        </a:defRPr>
                      </a:lvl3pPr>
                      <a:lvl4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4pPr>
                      <a:lvl5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5pPr>
                      <a:lvl6pPr marL="25146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6pPr>
                      <a:lvl7pPr marL="29718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7pPr>
                      <a:lvl8pPr marL="34290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8pPr>
                      <a:lvl9pPr marL="38862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300" b="1" i="0" u="none" strike="noStrike" kern="1200" cap="none" normalizeH="0" baseline="0" dirty="0">
                          <a:ln>
                            <a:noFill/>
                          </a:ln>
                          <a:solidFill>
                            <a:srgbClr val="404040"/>
                          </a:solidFill>
                          <a:effectLst/>
                          <a:latin typeface="Arial" charset="0"/>
                          <a:ea typeface="MS Gothic" pitchFamily="49" charset="-128"/>
                          <a:cs typeface="+mn-cs"/>
                        </a:rPr>
                        <a:t>Basismodul Englischdidaktik</a:t>
                      </a:r>
                    </a:p>
                    <a:p>
                      <a:pPr marL="0" marR="0" lvl="0" indent="0" algn="ctr" defTabSz="914400" rtl="0" eaLnBrk="1" fontAlgn="base" latinLnBrk="0" hangingPunct="1">
                        <a:lnSpc>
                          <a:spcPct val="140000"/>
                        </a:lnSpc>
                        <a:spcBef>
                          <a:spcPct val="0"/>
                        </a:spcBef>
                        <a:spcAft>
                          <a:spcPct val="0"/>
                        </a:spcAft>
                        <a:buClrTx/>
                        <a:buSzTx/>
                        <a:buFontTx/>
                        <a:buNone/>
                        <a:tabLst/>
                      </a:pPr>
                      <a:r>
                        <a:rPr kumimoji="0" lang="de-DE" altLang="de-DE" sz="900" b="0" i="0" u="none" strike="noStrike" cap="none" normalizeH="0" baseline="0" dirty="0">
                          <a:ln>
                            <a:noFill/>
                          </a:ln>
                          <a:solidFill>
                            <a:srgbClr val="404040"/>
                          </a:solidFill>
                          <a:effectLst/>
                          <a:latin typeface="Arial" pitchFamily="34" charset="0"/>
                          <a:ea typeface="MS Gothic" pitchFamily="49" charset="-128"/>
                        </a:rPr>
                        <a:t>(5 ECTS)</a:t>
                      </a:r>
                    </a:p>
                  </a:txBody>
                  <a:tcPr marL="137210" marR="137210" marT="137167" marB="13716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655987">
                <a:tc>
                  <a:txBody>
                    <a:bodyPr/>
                    <a:lstStyle>
                      <a:lvl1pPr>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itchFamily="34" charset="0"/>
                          <a:ea typeface="MS PGothic" pitchFamily="34" charset="-128"/>
                          <a:cs typeface="MS Gothic" pitchFamily="49" charset="-128"/>
                        </a:defRPr>
                      </a:lvl1pPr>
                      <a:lvl2pPr>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itchFamily="34" charset="0"/>
                          <a:ea typeface="MS Gothic" pitchFamily="49" charset="-128"/>
                          <a:cs typeface="MS Gothic" pitchFamily="49" charset="-128"/>
                        </a:defRPr>
                      </a:lvl2pPr>
                      <a:lvl3pPr>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MS Gothic" pitchFamily="49" charset="-128"/>
                          <a:cs typeface="MS Gothic" pitchFamily="49" charset="-128"/>
                        </a:defRPr>
                      </a:lvl3pPr>
                      <a:lvl4pPr>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itchFamily="34" charset="0"/>
                          <a:ea typeface="MS Gothic" pitchFamily="49" charset="-128"/>
                          <a:cs typeface="MS Gothic" pitchFamily="49" charset="-128"/>
                        </a:defRPr>
                      </a:lvl4pPr>
                      <a:lvl5pPr>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itchFamily="34" charset="0"/>
                          <a:ea typeface="MS Gothic" pitchFamily="49" charset="-128"/>
                          <a:cs typeface="MS Gothic" pitchFamily="49"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itchFamily="34" charset="0"/>
                          <a:ea typeface="MS Gothic" pitchFamily="49" charset="-128"/>
                          <a:cs typeface="MS Gothic" pitchFamily="49"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itchFamily="34" charset="0"/>
                          <a:ea typeface="MS Gothic" pitchFamily="49" charset="-128"/>
                          <a:cs typeface="MS Gothic" pitchFamily="49"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itchFamily="34" charset="0"/>
                          <a:ea typeface="MS Gothic" pitchFamily="49" charset="-128"/>
                          <a:cs typeface="MS Gothic" pitchFamily="49"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itchFamily="34" charset="0"/>
                          <a:ea typeface="MS Gothic" pitchFamily="49" charset="-128"/>
                          <a:cs typeface="MS Gothic" pitchFamily="49"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de-DE" altLang="de-DE" sz="1400" b="1" i="0" u="none" strike="noStrike" kern="1200" cap="none" normalizeH="0" baseline="0" dirty="0">
                          <a:ln>
                            <a:noFill/>
                          </a:ln>
                          <a:solidFill>
                            <a:srgbClr val="404040"/>
                          </a:solidFill>
                          <a:effectLst/>
                          <a:latin typeface="Arial" charset="0"/>
                          <a:ea typeface="MS Gothic" pitchFamily="49" charset="-128"/>
                          <a:cs typeface="+mn-cs"/>
                        </a:rPr>
                        <a:t>Einführung</a:t>
                      </a:r>
                      <a:r>
                        <a:rPr kumimoji="0" lang="de-DE" altLang="de-DE" sz="1400" b="1" i="0" u="none" strike="noStrike" cap="none" normalizeH="0" baseline="0" dirty="0">
                          <a:ln>
                            <a:noFill/>
                          </a:ln>
                          <a:solidFill>
                            <a:srgbClr val="404040"/>
                          </a:solidFill>
                          <a:effectLst/>
                          <a:latin typeface="Arial" pitchFamily="34" charset="0"/>
                          <a:ea typeface="MS Gothic" pitchFamily="49" charset="-128"/>
                        </a:rPr>
                        <a:t> </a:t>
                      </a:r>
                      <a:r>
                        <a:rPr kumimoji="0" lang="de-DE" altLang="de-DE" sz="1400" b="1" i="0" u="none" strike="noStrike" kern="1200" cap="none" normalizeH="0" baseline="0" dirty="0">
                          <a:ln>
                            <a:noFill/>
                          </a:ln>
                          <a:solidFill>
                            <a:srgbClr val="404040"/>
                          </a:solidFill>
                          <a:effectLst/>
                          <a:latin typeface="Arial" charset="0"/>
                          <a:ea typeface="MS Gothic" pitchFamily="49" charset="-128"/>
                          <a:cs typeface="+mn-cs"/>
                        </a:rPr>
                        <a:t>TEFL</a:t>
                      </a:r>
                      <a:r>
                        <a:rPr kumimoji="0" lang="de-DE" altLang="de-DE" sz="1400" b="1" i="0" u="none" strike="noStrike" cap="none" normalizeH="0" baseline="0" dirty="0">
                          <a:ln>
                            <a:noFill/>
                          </a:ln>
                          <a:solidFill>
                            <a:srgbClr val="404040"/>
                          </a:solidFill>
                          <a:effectLst/>
                          <a:latin typeface="Arial" pitchFamily="34" charset="0"/>
                          <a:ea typeface="MS Gothic" pitchFamily="49" charset="-128"/>
                        </a:rPr>
                        <a:t>* </a:t>
                      </a:r>
                    </a:p>
                  </a:txBody>
                  <a:tcPr marL="137210" marR="137210" marT="137167" marB="13716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08224">
                <a:tc>
                  <a:txBody>
                    <a:bodyPr/>
                    <a:lstStyle>
                      <a:lvl1pPr>
                        <a:spcBef>
                          <a:spcPts val="800"/>
                        </a:spcBef>
                        <a:buClr>
                          <a:srgbClr val="000000"/>
                        </a:buClr>
                        <a:buSzPct val="100000"/>
                        <a:buFont typeface="Times New Roman" pitchFamily="18" charset="0"/>
                        <a:defRPr sz="2800">
                          <a:solidFill>
                            <a:srgbClr val="000000"/>
                          </a:solidFill>
                          <a:latin typeface="Arial" pitchFamily="34" charset="0"/>
                          <a:ea typeface="MS PGothic" pitchFamily="34" charset="-128"/>
                          <a:cs typeface="MS Gothic" pitchFamily="49" charset="-128"/>
                        </a:defRPr>
                      </a:lvl1pPr>
                      <a:lvl2pPr>
                        <a:spcBef>
                          <a:spcPts val="700"/>
                        </a:spcBef>
                        <a:buClr>
                          <a:srgbClr val="000000"/>
                        </a:buClr>
                        <a:buSzPct val="100000"/>
                        <a:buFont typeface="Times New Roman" pitchFamily="18" charset="0"/>
                        <a:defRPr sz="2400">
                          <a:solidFill>
                            <a:srgbClr val="000000"/>
                          </a:solidFill>
                          <a:latin typeface="Arial" pitchFamily="34" charset="0"/>
                          <a:ea typeface="MS Gothic" pitchFamily="49" charset="-128"/>
                          <a:cs typeface="MS Gothic" pitchFamily="49" charset="-128"/>
                        </a:defRPr>
                      </a:lvl2pPr>
                      <a:lvl3pPr>
                        <a:spcBef>
                          <a:spcPts val="600"/>
                        </a:spcBef>
                        <a:buClr>
                          <a:srgbClr val="000000"/>
                        </a:buClr>
                        <a:buSzPct val="100000"/>
                        <a:buFont typeface="Times New Roman" pitchFamily="18" charset="0"/>
                        <a:defRPr sz="2000">
                          <a:solidFill>
                            <a:srgbClr val="000000"/>
                          </a:solidFill>
                          <a:latin typeface="Arial" pitchFamily="34" charset="0"/>
                          <a:ea typeface="MS Gothic" pitchFamily="49" charset="-128"/>
                          <a:cs typeface="MS Gothic" pitchFamily="49" charset="-128"/>
                        </a:defRPr>
                      </a:lvl3pPr>
                      <a:lvl4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4pPr>
                      <a:lvl5pPr>
                        <a:spcBef>
                          <a:spcPts val="500"/>
                        </a:spcBef>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5pPr>
                      <a:lvl6pPr marL="25146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6pPr>
                      <a:lvl7pPr marL="29718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7pPr>
                      <a:lvl8pPr marL="34290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8pPr>
                      <a:lvl9pPr marL="3886200" indent="-228600" eaLnBrk="0" fontAlgn="base" hangingPunct="0">
                        <a:spcBef>
                          <a:spcPts val="500"/>
                        </a:spcBef>
                        <a:spcAft>
                          <a:spcPct val="0"/>
                        </a:spcAft>
                        <a:buClr>
                          <a:srgbClr val="000000"/>
                        </a:buClr>
                        <a:buSzPct val="100000"/>
                        <a:buFont typeface="Times New Roman" pitchFamily="18" charset="0"/>
                        <a:defRPr>
                          <a:solidFill>
                            <a:srgbClr val="000000"/>
                          </a:solidFill>
                          <a:latin typeface="Arial" pitchFamily="34" charset="0"/>
                          <a:ea typeface="MS Gothic" pitchFamily="49" charset="-128"/>
                          <a:cs typeface="MS Gothic" pitchFamily="49"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kern="1200" cap="none" normalizeH="0" baseline="0" dirty="0">
                          <a:ln>
                            <a:noFill/>
                          </a:ln>
                          <a:solidFill>
                            <a:srgbClr val="404040"/>
                          </a:solidFill>
                          <a:effectLst/>
                          <a:latin typeface="Arial" charset="0"/>
                          <a:ea typeface="MS Gothic" pitchFamily="49" charset="-128"/>
                          <a:cs typeface="+mn-cs"/>
                        </a:rPr>
                        <a:t>Mittelseminar</a:t>
                      </a:r>
                      <a:r>
                        <a:rPr kumimoji="0" lang="de-DE" altLang="de-DE" sz="1400" b="0" i="0" u="none" strike="noStrike" cap="none" normalizeH="0" baseline="0" dirty="0">
                          <a:ln>
                            <a:noFill/>
                          </a:ln>
                          <a:solidFill>
                            <a:schemeClr val="tx1"/>
                          </a:solidFill>
                          <a:effectLst/>
                          <a:latin typeface="Arial" pitchFamily="34" charset="0"/>
                          <a:ea typeface="MS Gothic" pitchFamily="49" charset="-128"/>
                        </a:rPr>
                        <a:t>*</a:t>
                      </a:r>
                    </a:p>
                  </a:txBody>
                  <a:tcPr marL="137210" marR="137210" marT="137167" marB="13716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1" name="Tabelle 10"/>
          <p:cNvGraphicFramePr>
            <a:graphicFrameLocks noGrp="1"/>
          </p:cNvGraphicFramePr>
          <p:nvPr>
            <p:extLst/>
          </p:nvPr>
        </p:nvGraphicFramePr>
        <p:xfrm>
          <a:off x="323851" y="2492376"/>
          <a:ext cx="1620837" cy="2145520"/>
        </p:xfrm>
        <a:graphic>
          <a:graphicData uri="http://schemas.openxmlformats.org/drawingml/2006/table">
            <a:tbl>
              <a:tblPr/>
              <a:tblGrid>
                <a:gridCol w="1620837">
                  <a:extLst>
                    <a:ext uri="{9D8B030D-6E8A-4147-A177-3AD203B41FA5}">
                      <a16:colId xmlns:a16="http://schemas.microsoft.com/office/drawing/2014/main" val="20000"/>
                    </a:ext>
                  </a:extLst>
                </a:gridCol>
              </a:tblGrid>
              <a:tr h="7947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300" b="1" i="0" u="none" strike="noStrike" kern="1200" cap="none" normalizeH="0" baseline="0" dirty="0">
                          <a:ln>
                            <a:noFill/>
                          </a:ln>
                          <a:solidFill>
                            <a:srgbClr val="404040"/>
                          </a:solidFill>
                          <a:effectLst/>
                          <a:latin typeface="Arial" charset="0"/>
                          <a:ea typeface="MS Gothic" pitchFamily="49" charset="-128"/>
                          <a:cs typeface="+mn-cs"/>
                        </a:rPr>
                        <a:t>Basismodul</a:t>
                      </a:r>
                      <a:r>
                        <a:rPr kumimoji="0" lang="de-DE" sz="1400" b="1" i="0" u="none" strike="noStrike" cap="none" normalizeH="0" baseline="0" dirty="0">
                          <a:ln>
                            <a:noFill/>
                          </a:ln>
                          <a:solidFill>
                            <a:srgbClr val="404040"/>
                          </a:solidFill>
                          <a:effectLst/>
                          <a:latin typeface="Arial" charset="0"/>
                          <a:ea typeface="MS Gothic" pitchFamily="49" charset="-128"/>
                        </a:rPr>
                        <a:t> </a:t>
                      </a:r>
                      <a:r>
                        <a:rPr kumimoji="0" lang="de-DE" sz="1300" b="1" i="0" u="none" strike="noStrike" kern="1200" cap="none" normalizeH="0" baseline="0" dirty="0">
                          <a:ln>
                            <a:noFill/>
                          </a:ln>
                          <a:solidFill>
                            <a:srgbClr val="404040"/>
                          </a:solidFill>
                          <a:effectLst/>
                          <a:latin typeface="Arial" charset="0"/>
                          <a:ea typeface="MS Gothic" pitchFamily="49" charset="-128"/>
                          <a:cs typeface="+mn-cs"/>
                        </a:rPr>
                        <a:t>Language</a:t>
                      </a: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12" marB="1371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6524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GLC I</a:t>
                      </a:r>
                    </a:p>
                  </a:txBody>
                  <a:tcPr marL="137210" marR="137210" marT="137112" marB="1371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799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GLC II</a:t>
                      </a:r>
                    </a:p>
                  </a:txBody>
                  <a:tcPr marL="137210" marR="137210" marT="137112" marB="1371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3" name="Tabelle 12"/>
          <p:cNvGraphicFramePr>
            <a:graphicFrameLocks noGrp="1"/>
          </p:cNvGraphicFramePr>
          <p:nvPr>
            <p:extLst/>
          </p:nvPr>
        </p:nvGraphicFramePr>
        <p:xfrm>
          <a:off x="2033985" y="3962403"/>
          <a:ext cx="1620837" cy="1739748"/>
        </p:xfrm>
        <a:graphic>
          <a:graphicData uri="http://schemas.openxmlformats.org/drawingml/2006/table">
            <a:tbl>
              <a:tblPr/>
              <a:tblGrid>
                <a:gridCol w="1620837">
                  <a:extLst>
                    <a:ext uri="{9D8B030D-6E8A-4147-A177-3AD203B41FA5}">
                      <a16:colId xmlns:a16="http://schemas.microsoft.com/office/drawing/2014/main" val="20000"/>
                    </a:ext>
                  </a:extLst>
                </a:gridCol>
              </a:tblGrid>
              <a:tr h="7624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300" b="1" i="0" u="none" strike="noStrike" cap="none" normalizeH="0" baseline="0" dirty="0">
                          <a:ln>
                            <a:noFill/>
                          </a:ln>
                          <a:solidFill>
                            <a:srgbClr val="404040"/>
                          </a:solidFill>
                          <a:effectLst/>
                          <a:latin typeface="Arial" charset="0"/>
                          <a:ea typeface="MS Gothic" pitchFamily="49" charset="-128"/>
                        </a:rPr>
                        <a:t>Elementarmodul </a:t>
                      </a:r>
                      <a:r>
                        <a:rPr kumimoji="0" lang="de-DE" sz="1300" b="1" i="0" u="none" strike="noStrike" cap="none" normalizeH="0" baseline="0" dirty="0" err="1">
                          <a:ln>
                            <a:noFill/>
                          </a:ln>
                          <a:solidFill>
                            <a:srgbClr val="404040"/>
                          </a:solidFill>
                          <a:effectLst/>
                          <a:latin typeface="Arial" charset="0"/>
                          <a:ea typeface="MS Gothic" pitchFamily="49" charset="-128"/>
                        </a:rPr>
                        <a:t>Linguistics</a:t>
                      </a:r>
                      <a:r>
                        <a:rPr kumimoji="0" lang="de-DE" sz="1300" b="1" i="0" u="none" strike="noStrike" cap="none" normalizeH="0" baseline="0" dirty="0">
                          <a:ln>
                            <a:noFill/>
                          </a:ln>
                          <a:solidFill>
                            <a:srgbClr val="404040"/>
                          </a:solidFill>
                          <a:effectLst/>
                          <a:latin typeface="Arial" charset="0"/>
                          <a:ea typeface="MS Gothic" pitchFamily="49" charset="-128"/>
                        </a:rPr>
                        <a:t> II</a:t>
                      </a: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(4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387790">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Basisvorlesung</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7790">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Aufbauseminar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5407945"/>
                  </a:ext>
                </a:extLst>
              </a:tr>
            </a:tbl>
          </a:graphicData>
        </a:graphic>
      </p:graphicFrame>
      <p:graphicFrame>
        <p:nvGraphicFramePr>
          <p:cNvPr id="14" name="Tabelle 13"/>
          <p:cNvGraphicFramePr>
            <a:graphicFrameLocks noGrp="1"/>
          </p:cNvGraphicFramePr>
          <p:nvPr>
            <p:extLst/>
          </p:nvPr>
        </p:nvGraphicFramePr>
        <p:xfrm>
          <a:off x="2033985" y="2500970"/>
          <a:ext cx="1620837" cy="1342631"/>
        </p:xfrm>
        <a:graphic>
          <a:graphicData uri="http://schemas.openxmlformats.org/drawingml/2006/table">
            <a:tbl>
              <a:tblPr/>
              <a:tblGrid>
                <a:gridCol w="1620837">
                  <a:extLst>
                    <a:ext uri="{9D8B030D-6E8A-4147-A177-3AD203B41FA5}">
                      <a16:colId xmlns:a16="http://schemas.microsoft.com/office/drawing/2014/main" val="1545592296"/>
                    </a:ext>
                  </a:extLst>
                </a:gridCol>
              </a:tblGrid>
              <a:tr h="81406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300" b="1" i="0" u="none" strike="noStrike" cap="none" normalizeH="0" baseline="0" dirty="0">
                          <a:ln>
                            <a:noFill/>
                          </a:ln>
                          <a:solidFill>
                            <a:srgbClr val="404040"/>
                          </a:solidFill>
                          <a:effectLst/>
                          <a:latin typeface="Arial" charset="0"/>
                          <a:ea typeface="MS Gothic" pitchFamily="49" charset="-128"/>
                        </a:rPr>
                        <a:t>Elementarmodul </a:t>
                      </a:r>
                      <a:r>
                        <a:rPr kumimoji="0" lang="de-DE" sz="1300" b="1" i="0" u="none" strike="noStrike" cap="none" normalizeH="0" baseline="0" dirty="0" err="1">
                          <a:ln>
                            <a:noFill/>
                          </a:ln>
                          <a:solidFill>
                            <a:srgbClr val="404040"/>
                          </a:solidFill>
                          <a:effectLst/>
                          <a:latin typeface="Arial" charset="0"/>
                          <a:ea typeface="MS Gothic" pitchFamily="49" charset="-128"/>
                        </a:rPr>
                        <a:t>Linguistics</a:t>
                      </a:r>
                      <a:r>
                        <a:rPr kumimoji="0" lang="de-DE" sz="1300" b="1" i="0" u="none" strike="noStrike" cap="none" normalizeH="0" baseline="0" dirty="0">
                          <a:ln>
                            <a:noFill/>
                          </a:ln>
                          <a:solidFill>
                            <a:srgbClr val="404040"/>
                          </a:solidFill>
                          <a:effectLst/>
                          <a:latin typeface="Arial" charset="0"/>
                          <a:ea typeface="MS Gothic" pitchFamily="49" charset="-128"/>
                        </a:rPr>
                        <a:t> I</a:t>
                      </a: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(4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861101787"/>
                  </a:ext>
                </a:extLst>
              </a:tr>
              <a:tr h="522685">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Grundseminar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684696"/>
                  </a:ext>
                </a:extLst>
              </a:tr>
            </a:tbl>
          </a:graphicData>
        </a:graphic>
      </p:graphicFrame>
      <p:graphicFrame>
        <p:nvGraphicFramePr>
          <p:cNvPr id="17" name="Tabelle 16"/>
          <p:cNvGraphicFramePr>
            <a:graphicFrameLocks noGrp="1"/>
          </p:cNvGraphicFramePr>
          <p:nvPr>
            <p:extLst/>
          </p:nvPr>
        </p:nvGraphicFramePr>
        <p:xfrm>
          <a:off x="3744119" y="2496529"/>
          <a:ext cx="1620837" cy="1341188"/>
        </p:xfrm>
        <a:graphic>
          <a:graphicData uri="http://schemas.openxmlformats.org/drawingml/2006/table">
            <a:tbl>
              <a:tblPr/>
              <a:tblGrid>
                <a:gridCol w="1620837">
                  <a:extLst>
                    <a:ext uri="{9D8B030D-6E8A-4147-A177-3AD203B41FA5}">
                      <a16:colId xmlns:a16="http://schemas.microsoft.com/office/drawing/2014/main" val="1545592296"/>
                    </a:ext>
                  </a:extLst>
                </a:gridCol>
              </a:tblGrid>
              <a:tr h="839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300" b="1" i="0" u="none" strike="noStrike" cap="none" normalizeH="0" baseline="0" dirty="0">
                          <a:ln>
                            <a:noFill/>
                          </a:ln>
                          <a:solidFill>
                            <a:srgbClr val="404040"/>
                          </a:solidFill>
                          <a:effectLst/>
                          <a:latin typeface="Arial" charset="0"/>
                          <a:ea typeface="MS Gothic" pitchFamily="49" charset="-128"/>
                        </a:rPr>
                        <a:t>Elementarmodul </a:t>
                      </a:r>
                      <a:r>
                        <a:rPr kumimoji="0" lang="de-DE" sz="1300" b="1" i="0" u="none" strike="noStrike" cap="none" normalizeH="0" baseline="0" dirty="0" err="1">
                          <a:ln>
                            <a:noFill/>
                          </a:ln>
                          <a:solidFill>
                            <a:srgbClr val="404040"/>
                          </a:solidFill>
                          <a:effectLst/>
                          <a:latin typeface="Arial" charset="0"/>
                          <a:ea typeface="MS Gothic" pitchFamily="49" charset="-128"/>
                        </a:rPr>
                        <a:t>Literature</a:t>
                      </a:r>
                      <a:r>
                        <a:rPr kumimoji="0" lang="de-DE" sz="1300" b="1" i="0" u="none" strike="noStrike" cap="none" normalizeH="0" baseline="0" dirty="0">
                          <a:ln>
                            <a:noFill/>
                          </a:ln>
                          <a:solidFill>
                            <a:srgbClr val="404040"/>
                          </a:solidFill>
                          <a:effectLst/>
                          <a:latin typeface="Arial" charset="0"/>
                          <a:ea typeface="MS Gothic" pitchFamily="49" charset="-128"/>
                        </a:rPr>
                        <a:t> I</a:t>
                      </a: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(4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861101787"/>
                  </a:ext>
                </a:extLst>
              </a:tr>
              <a:tr h="502163">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Grundseminar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684696"/>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317237278"/>
              </p:ext>
            </p:extLst>
          </p:nvPr>
        </p:nvGraphicFramePr>
        <p:xfrm>
          <a:off x="3744119" y="3962403"/>
          <a:ext cx="1620837" cy="1279847"/>
        </p:xfrm>
        <a:graphic>
          <a:graphicData uri="http://schemas.openxmlformats.org/drawingml/2006/table">
            <a:tbl>
              <a:tblPr/>
              <a:tblGrid>
                <a:gridCol w="1620837">
                  <a:extLst>
                    <a:ext uri="{9D8B030D-6E8A-4147-A177-3AD203B41FA5}">
                      <a16:colId xmlns:a16="http://schemas.microsoft.com/office/drawing/2014/main" val="1545592296"/>
                    </a:ext>
                  </a:extLst>
                </a:gridCol>
              </a:tblGrid>
              <a:tr h="7627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300" b="1" i="0" u="none" strike="noStrike" cap="none" normalizeH="0" baseline="0" dirty="0">
                          <a:ln>
                            <a:noFill/>
                          </a:ln>
                          <a:solidFill>
                            <a:srgbClr val="404040"/>
                          </a:solidFill>
                          <a:effectLst/>
                          <a:latin typeface="Arial" charset="0"/>
                          <a:ea typeface="MS Gothic" pitchFamily="49" charset="-128"/>
                        </a:rPr>
                        <a:t>Elementarmodul </a:t>
                      </a:r>
                      <a:r>
                        <a:rPr kumimoji="0" lang="de-DE" sz="1300" b="1" i="0" u="none" strike="noStrike" cap="none" normalizeH="0" baseline="0" dirty="0" err="1">
                          <a:ln>
                            <a:noFill/>
                          </a:ln>
                          <a:solidFill>
                            <a:srgbClr val="404040"/>
                          </a:solidFill>
                          <a:effectLst/>
                          <a:latin typeface="Arial" charset="0"/>
                          <a:ea typeface="MS Gothic" pitchFamily="49" charset="-128"/>
                        </a:rPr>
                        <a:t>Literature</a:t>
                      </a:r>
                      <a:r>
                        <a:rPr kumimoji="0" lang="de-DE" sz="1300" b="1" i="0" u="none" strike="noStrike" cap="none" normalizeH="0" baseline="0" dirty="0">
                          <a:ln>
                            <a:noFill/>
                          </a:ln>
                          <a:solidFill>
                            <a:srgbClr val="404040"/>
                          </a:solidFill>
                          <a:effectLst/>
                          <a:latin typeface="Arial" charset="0"/>
                          <a:ea typeface="MS Gothic" pitchFamily="49" charset="-128"/>
                        </a:rPr>
                        <a:t> II</a:t>
                      </a: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861101787"/>
                  </a:ext>
                </a:extLst>
              </a:tr>
              <a:tr h="430928">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200" b="1" i="0" u="none" strike="noStrike" kern="1200" cap="none" normalizeH="0" baseline="0" dirty="0">
                          <a:ln>
                            <a:noFill/>
                          </a:ln>
                          <a:solidFill>
                            <a:srgbClr val="404040"/>
                          </a:solidFill>
                          <a:effectLst/>
                          <a:latin typeface="Arial" charset="0"/>
                          <a:ea typeface="MS Gothic" pitchFamily="49" charset="-128"/>
                          <a:cs typeface="+mn-cs"/>
                        </a:rPr>
                        <a:t>Lektüreseminar</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684696"/>
                  </a:ext>
                </a:extLst>
              </a:tr>
            </a:tbl>
          </a:graphicData>
        </a:graphic>
      </p:graphicFrame>
      <p:graphicFrame>
        <p:nvGraphicFramePr>
          <p:cNvPr id="20" name="Tabelle 19"/>
          <p:cNvGraphicFramePr>
            <a:graphicFrameLocks noGrp="1"/>
          </p:cNvGraphicFramePr>
          <p:nvPr>
            <p:extLst/>
          </p:nvPr>
        </p:nvGraphicFramePr>
        <p:xfrm>
          <a:off x="5454252" y="3964069"/>
          <a:ext cx="1620837" cy="2818393"/>
        </p:xfrm>
        <a:graphic>
          <a:graphicData uri="http://schemas.openxmlformats.org/drawingml/2006/table">
            <a:tbl>
              <a:tblPr/>
              <a:tblGrid>
                <a:gridCol w="1620837">
                  <a:extLst>
                    <a:ext uri="{9D8B030D-6E8A-4147-A177-3AD203B41FA5}">
                      <a16:colId xmlns:a16="http://schemas.microsoft.com/office/drawing/2014/main" val="20000"/>
                    </a:ext>
                  </a:extLst>
                </a:gridCol>
              </a:tblGrid>
              <a:tr h="8300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1300" b="1" i="0" u="none" strike="noStrike" kern="1200" cap="none" normalizeH="0" baseline="0" dirty="0">
                          <a:ln>
                            <a:noFill/>
                          </a:ln>
                          <a:solidFill>
                            <a:srgbClr val="404040"/>
                          </a:solidFill>
                          <a:effectLst/>
                          <a:latin typeface="Arial" charset="0"/>
                          <a:ea typeface="MS Gothic" pitchFamily="49" charset="-128"/>
                          <a:cs typeface="+mn-cs"/>
                        </a:rPr>
                        <a:t>Elementarmodul</a:t>
                      </a:r>
                      <a:r>
                        <a:rPr kumimoji="0" lang="de-DE" sz="1400" b="1" i="0" u="none" strike="noStrike" cap="none" normalizeH="0" baseline="0" dirty="0">
                          <a:ln>
                            <a:noFill/>
                          </a:ln>
                          <a:solidFill>
                            <a:srgbClr val="404040"/>
                          </a:solidFill>
                          <a:effectLst/>
                          <a:latin typeface="Arial" charset="0"/>
                          <a:ea typeface="MS Gothic" pitchFamily="49" charset="-128"/>
                        </a:rPr>
                        <a:t> </a:t>
                      </a:r>
                      <a:r>
                        <a:rPr kumimoji="0" lang="de-DE" sz="1300" b="1" i="0" u="none" strike="noStrike" kern="1200" cap="none" normalizeH="0" baseline="0" dirty="0">
                          <a:ln>
                            <a:noFill/>
                          </a:ln>
                          <a:solidFill>
                            <a:srgbClr val="404040"/>
                          </a:solidFill>
                          <a:effectLst/>
                          <a:latin typeface="Arial" charset="0"/>
                          <a:ea typeface="MS Gothic" pitchFamily="49" charset="-128"/>
                          <a:cs typeface="+mn-cs"/>
                        </a:rPr>
                        <a:t>Landeskunde</a:t>
                      </a:r>
                    </a:p>
                    <a:p>
                      <a:pPr marL="0" marR="0" lvl="0" indent="0" algn="ctr" defTabSz="914400" rtl="0" eaLnBrk="1" fontAlgn="base" latinLnBrk="0" hangingPunct="1">
                        <a:lnSpc>
                          <a:spcPct val="120000"/>
                        </a:lnSpc>
                        <a:spcBef>
                          <a:spcPct val="0"/>
                        </a:spcBef>
                        <a:spcAft>
                          <a:spcPct val="0"/>
                        </a:spcAft>
                        <a:buClrTx/>
                        <a:buSzTx/>
                        <a:buFontTx/>
                        <a:buNone/>
                        <a:tabLst/>
                      </a:pPr>
                      <a:r>
                        <a:rPr kumimoji="0" lang="de-DE" sz="900" b="0" i="0" u="none" strike="noStrike" cap="none" normalizeH="0" baseline="0" dirty="0">
                          <a:ln>
                            <a:noFill/>
                          </a:ln>
                          <a:solidFill>
                            <a:srgbClr val="404040"/>
                          </a:solidFill>
                          <a:effectLst/>
                          <a:latin typeface="Arial" charset="0"/>
                          <a:ea typeface="MS Gothic" pitchFamily="49" charset="-128"/>
                        </a:rPr>
                        <a:t>(5 ECTS)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0"/>
                  </a:ext>
                </a:extLst>
              </a:tr>
              <a:tr h="633496">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200" b="1" i="0" u="none" strike="noStrike" cap="none" normalizeH="0" baseline="0" dirty="0">
                          <a:ln>
                            <a:noFill/>
                          </a:ln>
                          <a:solidFill>
                            <a:srgbClr val="404040"/>
                          </a:solidFill>
                          <a:effectLst/>
                          <a:latin typeface="Arial" charset="0"/>
                          <a:ea typeface="MS Gothic" pitchFamily="49" charset="-128"/>
                        </a:rPr>
                        <a:t>VL Landeskunde UK/US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3496">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200" b="1" i="0" u="none" strike="noStrike" cap="none" normalizeH="0" baseline="0" dirty="0">
                          <a:ln>
                            <a:noFill/>
                          </a:ln>
                          <a:solidFill>
                            <a:srgbClr val="404040"/>
                          </a:solidFill>
                          <a:effectLst/>
                          <a:latin typeface="Arial" charset="0"/>
                          <a:ea typeface="MS Gothic" pitchFamily="49" charset="-128"/>
                        </a:rPr>
                        <a:t>English-</a:t>
                      </a:r>
                      <a:r>
                        <a:rPr kumimoji="0" lang="de-DE" sz="1200" b="1" i="0" u="none" strike="noStrike" cap="none" normalizeH="0" baseline="0" dirty="0" err="1">
                          <a:ln>
                            <a:noFill/>
                          </a:ln>
                          <a:solidFill>
                            <a:srgbClr val="404040"/>
                          </a:solidFill>
                          <a:effectLst/>
                          <a:latin typeface="Arial" charset="0"/>
                          <a:ea typeface="MS Gothic" pitchFamily="49" charset="-128"/>
                        </a:rPr>
                        <a:t>Speaking</a:t>
                      </a:r>
                      <a:r>
                        <a:rPr kumimoji="0" lang="de-DE" sz="1200" b="1" i="0" u="none" strike="noStrike" cap="none" normalizeH="0" baseline="0" dirty="0">
                          <a:ln>
                            <a:noFill/>
                          </a:ln>
                          <a:solidFill>
                            <a:srgbClr val="404040"/>
                          </a:solidFill>
                          <a:effectLst/>
                          <a:latin typeface="Arial" charset="0"/>
                          <a:ea typeface="MS Gothic" pitchFamily="49" charset="-128"/>
                        </a:rPr>
                        <a:t> World</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3480096213"/>
                  </a:ext>
                </a:extLst>
              </a:tr>
              <a:tr h="633496">
                <a:tc>
                  <a:txBody>
                    <a:bodyPr/>
                    <a:lstStyle/>
                    <a:p>
                      <a:pPr marL="0" marR="0" lvl="0" indent="0" algn="ctr" defTabSz="914400" rtl="0" eaLnBrk="1" fontAlgn="base" latinLnBrk="0" hangingPunct="1">
                        <a:lnSpc>
                          <a:spcPct val="110000"/>
                        </a:lnSpc>
                        <a:spcBef>
                          <a:spcPct val="0"/>
                        </a:spcBef>
                        <a:spcAft>
                          <a:spcPct val="0"/>
                        </a:spcAft>
                        <a:buClrTx/>
                        <a:buSzTx/>
                        <a:buFontTx/>
                        <a:buNone/>
                        <a:tabLst/>
                        <a:defRPr/>
                      </a:pPr>
                      <a:r>
                        <a:rPr kumimoji="0" lang="de-DE" sz="1200" b="1" i="0" u="none" strike="noStrike" cap="none" normalizeH="0" baseline="0" dirty="0" err="1">
                          <a:ln>
                            <a:noFill/>
                          </a:ln>
                          <a:solidFill>
                            <a:srgbClr val="404040"/>
                          </a:solidFill>
                          <a:effectLst/>
                          <a:latin typeface="Arial" charset="0"/>
                          <a:ea typeface="MS Gothic" pitchFamily="49" charset="-128"/>
                        </a:rPr>
                        <a:t>Presentation</a:t>
                      </a:r>
                      <a:r>
                        <a:rPr kumimoji="0" lang="de-DE" sz="1200" b="1" i="0" u="none" strike="noStrike" cap="none" normalizeH="0" baseline="0" dirty="0">
                          <a:ln>
                            <a:noFill/>
                          </a:ln>
                          <a:solidFill>
                            <a:srgbClr val="404040"/>
                          </a:solidFill>
                          <a:effectLst/>
                          <a:latin typeface="Arial" charset="0"/>
                          <a:ea typeface="MS Gothic" pitchFamily="49" charset="-128"/>
                        </a:rPr>
                        <a:t> Skills</a:t>
                      </a:r>
                    </a:p>
                  </a:txBody>
                  <a:tcPr marL="137210" marR="137210" marT="137145" marB="13714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5407945"/>
                  </a:ext>
                </a:extLst>
              </a:tr>
            </a:tbl>
          </a:graphicData>
        </a:graphic>
      </p:graphicFrame>
      <p:sp>
        <p:nvSpPr>
          <p:cNvPr id="21" name="Textfeld 22"/>
          <p:cNvSpPr txBox="1">
            <a:spLocks noChangeArrowheads="1"/>
          </p:cNvSpPr>
          <p:nvPr/>
        </p:nvSpPr>
        <p:spPr bwMode="auto">
          <a:xfrm>
            <a:off x="7146925" y="4885507"/>
            <a:ext cx="165576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defRPr/>
            </a:pPr>
            <a:r>
              <a:rPr kumimoji="0" lang="de-DE" altLang="de-DE" sz="1100" b="0" i="0" u="none" strike="noStrike" kern="0" cap="none" spc="0" normalizeH="0" baseline="0" noProof="0" dirty="0">
                <a:ln>
                  <a:noFill/>
                </a:ln>
                <a:solidFill>
                  <a:srgbClr val="404040"/>
                </a:solidFill>
                <a:effectLst/>
                <a:uLnTx/>
                <a:uFillTx/>
              </a:rPr>
              <a:t>* Mittelseminar oder TEFL im 1. Semester möglich</a:t>
            </a:r>
          </a:p>
        </p:txBody>
      </p:sp>
      <p:sp>
        <p:nvSpPr>
          <p:cNvPr id="2" name="Rechteck 2">
            <a:extLst>
              <a:ext uri="{FF2B5EF4-FFF2-40B4-BE49-F238E27FC236}">
                <a16:creationId xmlns:a16="http://schemas.microsoft.com/office/drawing/2014/main" id="{5E1474AF-0B6B-CE55-97E5-0AC2E2610988}"/>
              </a:ext>
            </a:extLst>
          </p:cNvPr>
          <p:cNvSpPr>
            <a:spLocks noChangeArrowheads="1"/>
          </p:cNvSpPr>
          <p:nvPr/>
        </p:nvSpPr>
        <p:spPr bwMode="auto">
          <a:xfrm>
            <a:off x="1511299" y="1063329"/>
            <a:ext cx="6048375" cy="925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ctr"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a:pPr>
            <a:r>
              <a:rPr kumimoji="0" lang="de-DE" altLang="de-DE" sz="2800" b="1" i="0" u="none" strike="noStrike" kern="0" cap="none" spc="0" normalizeH="0" baseline="0" noProof="0" dirty="0">
                <a:ln>
                  <a:noFill/>
                </a:ln>
                <a:solidFill>
                  <a:srgbClr val="404040"/>
                </a:solidFill>
                <a:effectLst/>
                <a:uLnTx/>
                <a:uFillTx/>
                <a:latin typeface="+mn-lt"/>
                <a:ea typeface="MS Gothic" panose="020B0609070205080204" pitchFamily="49" charset="-128"/>
              </a:rPr>
              <a:t>Studienverlauf</a:t>
            </a:r>
          </a:p>
          <a:p>
            <a:pPr marL="0" marR="0" lvl="0" indent="0" algn="ctr" defTabSz="914400" eaLnBrk="1" fontAlgn="auto" latinLnBrk="0" hangingPunct="1">
              <a:lnSpc>
                <a:spcPct val="130000"/>
              </a:lnSpc>
              <a:spcBef>
                <a:spcPts val="0"/>
              </a:spcBef>
              <a:spcAft>
                <a:spcPts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a:pPr>
            <a:r>
              <a:rPr kumimoji="0" lang="de-DE" altLang="de-DE" sz="2000" b="1" i="0" u="none" strike="noStrike" kern="0" cap="none" spc="0" normalizeH="0" baseline="0" noProof="0" dirty="0">
                <a:ln>
                  <a:noFill/>
                </a:ln>
                <a:solidFill>
                  <a:srgbClr val="404040"/>
                </a:solidFill>
                <a:effectLst/>
                <a:uLnTx/>
                <a:uFillTx/>
                <a:latin typeface="+mn-lt"/>
                <a:ea typeface="MS Gothic" panose="020B0609070205080204" pitchFamily="49" charset="-128"/>
              </a:rPr>
              <a:t>Empfehlungen für das 1. und 2. Semester</a:t>
            </a:r>
          </a:p>
        </p:txBody>
      </p:sp>
      <p:sp>
        <p:nvSpPr>
          <p:cNvPr id="3" name="Rechteck 1">
            <a:extLst>
              <a:ext uri="{FF2B5EF4-FFF2-40B4-BE49-F238E27FC236}">
                <a16:creationId xmlns:a16="http://schemas.microsoft.com/office/drawing/2014/main" id="{55F1DF77-DB9B-3B1E-AACF-E5FFFD4E763D}"/>
              </a:ext>
            </a:extLst>
          </p:cNvPr>
          <p:cNvSpPr>
            <a:spLocks noChangeArrowheads="1"/>
          </p:cNvSpPr>
          <p:nvPr/>
        </p:nvSpPr>
        <p:spPr bwMode="auto">
          <a:xfrm>
            <a:off x="2124125" y="1916260"/>
            <a:ext cx="4895750" cy="36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sz="2400">
                <a:solidFill>
                  <a:schemeClr val="bg1"/>
                </a:solidFill>
                <a:latin typeface="Arial" panose="020B0604020202020204" pitchFamily="34" charset="0"/>
                <a:ea typeface="MS PGothic" panose="020B0600070205080204" pitchFamily="34" charset="-128"/>
              </a:defRPr>
            </a:lvl9pPr>
          </a:lstStyle>
          <a:p>
            <a:pPr marL="0" marR="0" lvl="0" indent="0" algn="ctr" defTabSz="914400" eaLnBrk="1" fontAlgn="auto" latinLnBrk="0" hangingPunct="1">
              <a:lnSpc>
                <a:spcPct val="120000"/>
              </a:lnSpc>
              <a:spcBef>
                <a:spcPts val="1125"/>
              </a:spcBef>
              <a:spcAft>
                <a:spcPts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21925" algn="l"/>
                <a:tab pos="10779125" algn="l"/>
                <a:tab pos="10780713" algn="l"/>
              </a:tabLst>
              <a:defRPr/>
            </a:pPr>
            <a:r>
              <a:rPr kumimoji="0" lang="de-DE" altLang="de-DE" sz="1600" b="0" i="0" u="none" strike="noStrike" kern="0" cap="none" spc="0" normalizeH="0" baseline="0" noProof="0" dirty="0">
                <a:ln>
                  <a:noFill/>
                </a:ln>
                <a:solidFill>
                  <a:srgbClr val="404040"/>
                </a:solidFill>
                <a:effectLst/>
                <a:uLnTx/>
                <a:uFillTx/>
                <a:ea typeface="MS Gothic" panose="020B0609070205080204" pitchFamily="49" charset="-128"/>
                <a:cs typeface="Arial" panose="020B0604020202020204" pitchFamily="34" charset="0"/>
              </a:rPr>
              <a:t>Lehramt </a:t>
            </a:r>
            <a:r>
              <a:rPr lang="de-DE" altLang="de-DE" sz="1600" kern="0" dirty="0">
                <a:solidFill>
                  <a:srgbClr val="404040"/>
                </a:solidFill>
                <a:ea typeface="MS Gothic" panose="020B0609070205080204" pitchFamily="49" charset="-128"/>
                <a:cs typeface="Arial" panose="020B0604020202020204" pitchFamily="34" charset="0"/>
              </a:rPr>
              <a:t>Realschule</a:t>
            </a:r>
            <a:endParaRPr kumimoji="0" lang="de-DE" altLang="de-DE" sz="1600" b="0" i="1" u="none" strike="noStrike" kern="0" cap="none" spc="0" normalizeH="0" baseline="0" noProof="0" dirty="0">
              <a:ln>
                <a:noFill/>
              </a:ln>
              <a:solidFill>
                <a:srgbClr val="404040"/>
              </a:solidFill>
              <a:effectLst/>
              <a:uLnTx/>
              <a:uFillTx/>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15939631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feld 2"/>
          <p:cNvSpPr txBox="1">
            <a:spLocks noChangeArrowheads="1"/>
          </p:cNvSpPr>
          <p:nvPr/>
        </p:nvSpPr>
        <p:spPr bwMode="auto">
          <a:xfrm>
            <a:off x="307975" y="1098093"/>
            <a:ext cx="8077200" cy="5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
                <a:srgbClr val="333399"/>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800" b="1" i="0" u="none" strike="noStrike" kern="0" cap="none" spc="0" normalizeH="0" baseline="0" noProof="0" dirty="0">
                <a:ln>
                  <a:noFill/>
                </a:ln>
                <a:solidFill>
                  <a:srgbClr val="404040"/>
                </a:solidFill>
                <a:effectLst/>
                <a:uLnTx/>
                <a:uFillTx/>
                <a:latin typeface="+mj-lt"/>
                <a:ea typeface="MS Gothic" panose="020B0609070205080204" pitchFamily="49" charset="-128"/>
              </a:rPr>
              <a:t>Grundlagen- &amp; Orientierungsprüfung (GOP)</a:t>
            </a:r>
          </a:p>
        </p:txBody>
      </p:sp>
      <p:sp>
        <p:nvSpPr>
          <p:cNvPr id="39939" name="Textfeld 3"/>
          <p:cNvSpPr txBox="1">
            <a:spLocks noChangeArrowheads="1"/>
          </p:cNvSpPr>
          <p:nvPr/>
        </p:nvSpPr>
        <p:spPr bwMode="auto">
          <a:xfrm>
            <a:off x="427038" y="1763713"/>
            <a:ext cx="7745412" cy="4895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342900" marR="0" lvl="0" indent="-342900" defTabSz="91440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000" b="0" i="0" u="none" strike="noStrike" kern="0" cap="none" spc="0" normalizeH="0" baseline="0" noProof="0" dirty="0">
                <a:ln>
                  <a:noFill/>
                </a:ln>
                <a:solidFill>
                  <a:srgbClr val="404040"/>
                </a:solidFill>
                <a:effectLst/>
                <a:uLnTx/>
                <a:uFillTx/>
                <a:latin typeface="+mn-lt"/>
                <a:ea typeface="MS Gothic" panose="020B0609070205080204" pitchFamily="49" charset="-128"/>
              </a:rPr>
              <a:t>bis zum Ende des zweiten, spätestens des dritten Semesters</a:t>
            </a:r>
          </a:p>
          <a:p>
            <a:pPr marL="342900" marR="0" lvl="0" indent="-342900" defTabSz="914400" eaLnBrk="1" fontAlgn="auto" latinLnBrk="0" hangingPunct="1">
              <a:lnSpc>
                <a:spcPct val="100000"/>
              </a:lnSpc>
              <a:spcBef>
                <a:spcPts val="0"/>
              </a:spcBef>
              <a:spcAft>
                <a:spcPts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000" b="0" i="0" u="none" strike="noStrike" kern="0" cap="none" spc="0" normalizeH="0" baseline="0" noProof="0" dirty="0">
                <a:ln>
                  <a:noFill/>
                </a:ln>
                <a:solidFill>
                  <a:srgbClr val="404040"/>
                </a:solidFill>
                <a:effectLst/>
                <a:uLnTx/>
                <a:uFillTx/>
                <a:latin typeface="+mn-lt"/>
                <a:ea typeface="MS Gothic" panose="020B0609070205080204" pitchFamily="49" charset="-128"/>
              </a:rPr>
              <a:t>in maximal 2 Versuchen pro Prüfungsleistung</a:t>
            </a:r>
          </a:p>
          <a:p>
            <a:pPr marL="342900" marR="0" lvl="0" indent="-34290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de-DE" sz="800" b="0" i="0" u="none" strike="noStrike" kern="0" cap="none" spc="0" normalizeH="0" baseline="0" noProof="0" dirty="0">
              <a:ln>
                <a:noFill/>
              </a:ln>
              <a:solidFill>
                <a:srgbClr val="404040"/>
              </a:solidFill>
              <a:effectLst/>
              <a:uLnTx/>
              <a:uFillTx/>
              <a:latin typeface="+mn-lt"/>
              <a:ea typeface="MS Gothic" panose="020B0609070205080204" pitchFamily="49" charset="-128"/>
            </a:endParaRPr>
          </a:p>
          <a:p>
            <a:pPr marL="342900" marR="0" lvl="0" indent="-34290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000" b="0" i="0" u="none" strike="noStrike" kern="0" cap="none" spc="0" normalizeH="0" baseline="0" noProof="0" dirty="0">
                <a:ln>
                  <a:noFill/>
                </a:ln>
                <a:solidFill>
                  <a:srgbClr val="404040"/>
                </a:solidFill>
                <a:effectLst/>
                <a:uLnTx/>
                <a:uFillTx/>
                <a:latin typeface="+mn-lt"/>
                <a:ea typeface="MS Gothic" panose="020B0609070205080204" pitchFamily="49" charset="-128"/>
              </a:rPr>
              <a:t>müssen Sie im…</a:t>
            </a:r>
          </a:p>
          <a:p>
            <a:pPr marL="342900" marR="0" lvl="0" indent="-34290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de-DE" sz="800" b="1" i="0" u="none" strike="noStrike" kern="0" cap="none" spc="0" normalizeH="0" baseline="0" noProof="0" dirty="0">
              <a:ln>
                <a:noFill/>
              </a:ln>
              <a:solidFill>
                <a:srgbClr val="404040"/>
              </a:solidFill>
              <a:effectLst/>
              <a:uLnTx/>
              <a:uFillTx/>
              <a:latin typeface="+mn-lt"/>
              <a:ea typeface="MS Gothic" panose="020B0609070205080204" pitchFamily="49" charset="-128"/>
            </a:endParaRPr>
          </a:p>
          <a:p>
            <a:pPr marL="342900" marR="0" lvl="0" indent="-34290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000" b="1" i="0" u="none" strike="noStrike" kern="0" cap="none" spc="0" normalizeH="0" baseline="0" noProof="0" dirty="0">
                <a:ln>
                  <a:noFill/>
                </a:ln>
                <a:solidFill>
                  <a:srgbClr val="404040"/>
                </a:solidFill>
                <a:effectLst/>
                <a:uLnTx/>
                <a:uFillTx/>
                <a:latin typeface="+mn-lt"/>
                <a:ea typeface="MS Gothic" panose="020B0609070205080204" pitchFamily="49" charset="-128"/>
              </a:rPr>
              <a:t>Bachelor im Fach </a:t>
            </a:r>
            <a:r>
              <a:rPr kumimoji="0" lang="de-DE" altLang="de-DE" sz="2000" b="1" i="1" u="none" strike="noStrike" kern="0" cap="none" spc="0" normalizeH="0" baseline="0" noProof="0" dirty="0">
                <a:ln>
                  <a:noFill/>
                </a:ln>
                <a:solidFill>
                  <a:srgbClr val="404040"/>
                </a:solidFill>
                <a:effectLst/>
                <a:uLnTx/>
                <a:uFillTx/>
                <a:latin typeface="+mn-lt"/>
                <a:ea typeface="MS Gothic" panose="020B0609070205080204" pitchFamily="49" charset="-128"/>
              </a:rPr>
              <a:t>English </a:t>
            </a:r>
            <a:r>
              <a:rPr kumimoji="0" lang="de-DE" altLang="de-DE" sz="2000" b="1" i="1" u="none" strike="noStrike" kern="0" cap="none" spc="0" normalizeH="0" baseline="0" noProof="0" dirty="0" err="1">
                <a:ln>
                  <a:noFill/>
                </a:ln>
                <a:solidFill>
                  <a:srgbClr val="404040"/>
                </a:solidFill>
                <a:effectLst/>
                <a:uLnTx/>
                <a:uFillTx/>
                <a:latin typeface="+mn-lt"/>
                <a:ea typeface="MS Gothic" panose="020B0609070205080204" pitchFamily="49" charset="-128"/>
              </a:rPr>
              <a:t>and</a:t>
            </a:r>
            <a:r>
              <a:rPr kumimoji="0" lang="de-DE" altLang="de-DE" sz="2000" b="1" i="1" u="none" strike="noStrike" kern="0" cap="none" spc="0" normalizeH="0" baseline="0" noProof="0" dirty="0">
                <a:ln>
                  <a:noFill/>
                </a:ln>
                <a:solidFill>
                  <a:srgbClr val="404040"/>
                </a:solidFill>
                <a:effectLst/>
                <a:uLnTx/>
                <a:uFillTx/>
                <a:latin typeface="+mn-lt"/>
                <a:ea typeface="MS Gothic" panose="020B0609070205080204" pitchFamily="49" charset="-128"/>
              </a:rPr>
              <a:t> American Studies</a:t>
            </a:r>
          </a:p>
          <a:p>
            <a:pPr marL="0" lvl="0" indent="0" defTabSz="914400" eaLnBrk="1" fontAlgn="auto" hangingPunct="1">
              <a:spcBef>
                <a:spcPts val="0"/>
              </a:spcBef>
              <a:spcAft>
                <a:spcPts val="0"/>
              </a:spcAft>
              <a:buClr>
                <a:srgbClr val="000000"/>
              </a:buClr>
              <a:buSzPct val="100000"/>
              <a:defRPr/>
            </a:pPr>
            <a:r>
              <a:rPr lang="de-DE" altLang="de-DE" sz="2000" kern="0" dirty="0">
                <a:solidFill>
                  <a:srgbClr val="404040"/>
                </a:solidFill>
                <a:latin typeface="+mn-lt"/>
                <a:ea typeface="MS Gothic" panose="020B0609070205080204" pitchFamily="49" charset="-128"/>
              </a:rPr>
              <a:t>Basismodule im Umfang von 20 ECTS erfolgreich absolvieren. Dabei können Sie nur aus den Modulen II-VII wählen (Kulturwissenschaft, Linguistik oder Literaturwissenschaft).</a:t>
            </a:r>
            <a:endParaRPr kumimoji="0" lang="de-DE" altLang="de-DE" sz="2000" b="0" i="0" u="none" strike="noStrike" kern="0" cap="none" spc="0" normalizeH="0" baseline="0" noProof="0" dirty="0">
              <a:ln>
                <a:noFill/>
              </a:ln>
              <a:solidFill>
                <a:srgbClr val="404040"/>
              </a:solidFill>
              <a:effectLst/>
              <a:uLnTx/>
              <a:uFillTx/>
              <a:latin typeface="+mn-lt"/>
              <a:ea typeface="MS Gothic" panose="020B0609070205080204" pitchFamily="49" charset="-128"/>
            </a:endParaRPr>
          </a:p>
          <a:p>
            <a:pPr marL="342900" marR="0" lvl="0" indent="-34290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de-DE" sz="800" b="0" i="0" u="none" strike="noStrike" kern="0" cap="none" spc="0" normalizeH="0" baseline="0" noProof="0" dirty="0">
              <a:ln>
                <a:noFill/>
              </a:ln>
              <a:solidFill>
                <a:srgbClr val="404040"/>
              </a:solidFill>
              <a:effectLst/>
              <a:uLnTx/>
              <a:uFillTx/>
              <a:latin typeface="+mn-lt"/>
              <a:ea typeface="MS Gothic" panose="020B0609070205080204" pitchFamily="49" charset="-128"/>
            </a:endParaRPr>
          </a:p>
          <a:p>
            <a:pPr marL="342900" marR="0" lvl="0" indent="-34290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000" b="1" i="0" u="none" strike="noStrike" kern="0" cap="none" spc="0" normalizeH="0" baseline="0" noProof="0" dirty="0">
                <a:ln>
                  <a:noFill/>
                </a:ln>
                <a:solidFill>
                  <a:srgbClr val="404040"/>
                </a:solidFill>
                <a:effectLst/>
                <a:uLnTx/>
                <a:uFillTx/>
                <a:latin typeface="+mn-lt"/>
                <a:ea typeface="MS Gothic" panose="020B0609070205080204" pitchFamily="49" charset="-128"/>
              </a:rPr>
              <a:t>Lehramt Gymnasium</a:t>
            </a:r>
          </a:p>
          <a:p>
            <a:pPr marL="0" marR="0" lvl="0" indent="0" defTabSz="914400" eaLnBrk="1" fontAlgn="auto" latinLnBrk="0" hangingPunct="1">
              <a:lnSpc>
                <a:spcPct val="100000"/>
              </a:lnSpc>
              <a:spcBef>
                <a:spcPts val="0"/>
              </a:spcBef>
              <a:spcAft>
                <a:spcPts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de-DE" altLang="de-DE" sz="2000" kern="0" noProof="0" dirty="0">
                <a:solidFill>
                  <a:srgbClr val="404040"/>
                </a:solidFill>
                <a:latin typeface="+mn-lt"/>
                <a:ea typeface="MS Gothic" panose="020B0609070205080204" pitchFamily="49" charset="-128"/>
              </a:rPr>
              <a:t>mindestens beide Basismodule eines Teilfachs (Kulturwissenschaft, Linguistik oder Literaturwissenschaft) im Umfang von 10-ECTS-Punkten </a:t>
            </a:r>
            <a:r>
              <a:rPr kumimoji="0" lang="de-DE" altLang="de-DE" sz="2000" b="0" i="0" u="none" strike="noStrike" kern="0" cap="none" spc="0" normalizeH="0" baseline="0" noProof="0" dirty="0">
                <a:ln>
                  <a:noFill/>
                </a:ln>
                <a:solidFill>
                  <a:srgbClr val="404040"/>
                </a:solidFill>
                <a:effectLst/>
                <a:uLnTx/>
                <a:uFillTx/>
                <a:latin typeface="+mn-lt"/>
                <a:ea typeface="MS Gothic" panose="020B0609070205080204" pitchFamily="49" charset="-128"/>
              </a:rPr>
              <a:t>erfolgreich absolvieren.</a:t>
            </a:r>
          </a:p>
          <a:p>
            <a:pPr marL="342900" marR="0" lvl="0" indent="-34290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de-DE" sz="800" b="0" i="0" u="none" strike="noStrike" kern="0" cap="none" spc="0" normalizeH="0" baseline="0" noProof="0" dirty="0">
              <a:ln>
                <a:noFill/>
              </a:ln>
              <a:solidFill>
                <a:srgbClr val="404040"/>
              </a:solidFill>
              <a:effectLst/>
              <a:uLnTx/>
              <a:uFillTx/>
              <a:latin typeface="+mn-lt"/>
              <a:ea typeface="MS Gothic" panose="020B0609070205080204" pitchFamily="49" charset="-128"/>
            </a:endParaRPr>
          </a:p>
          <a:p>
            <a:pPr marL="342900" marR="0" lvl="0" indent="-34290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de-DE" altLang="de-DE" sz="2000" b="1" kern="0" dirty="0">
                <a:solidFill>
                  <a:srgbClr val="404040"/>
                </a:solidFill>
                <a:latin typeface="+mn-lt"/>
                <a:ea typeface="MS Gothic" panose="020B0609070205080204" pitchFamily="49" charset="-128"/>
              </a:rPr>
              <a:t>Lehramt Realschule</a:t>
            </a:r>
          </a:p>
          <a:p>
            <a:pPr marL="0" lvl="0" indent="0" defTabSz="914400" eaLnBrk="1" fontAlgn="auto" hangingPunct="1">
              <a:spcBef>
                <a:spcPts val="0"/>
              </a:spcBef>
              <a:spcAft>
                <a:spcPts val="0"/>
              </a:spcAft>
              <a:buClr>
                <a:srgbClr val="000000"/>
              </a:buClr>
              <a:buSzPct val="100000"/>
              <a:defRPr/>
            </a:pPr>
            <a:r>
              <a:rPr lang="de-DE" altLang="de-DE" sz="2000" kern="0" dirty="0">
                <a:solidFill>
                  <a:srgbClr val="404040"/>
                </a:solidFill>
                <a:latin typeface="+mn-lt"/>
                <a:ea typeface="MS Gothic" panose="020B0609070205080204" pitchFamily="49" charset="-128"/>
              </a:rPr>
              <a:t>mindestens ein erfolgreich absolviertes Modul im Fach Englisch nachweisen.</a:t>
            </a:r>
          </a:p>
        </p:txBody>
      </p:sp>
      <p:pic>
        <p:nvPicPr>
          <p:cNvPr id="4" name="Grafik 3"/>
          <p:cNvPicPr>
            <a:picLocks noChangeAspect="1"/>
          </p:cNvPicPr>
          <p:nvPr/>
        </p:nvPicPr>
        <p:blipFill rotWithShape="1">
          <a:blip r:embed="rId3" cstate="screen">
            <a:extLst>
              <a:ext uri="{28A0092B-C50C-407E-A947-70E740481C1C}">
                <a14:useLocalDpi xmlns:a14="http://schemas.microsoft.com/office/drawing/2010/main"/>
              </a:ext>
            </a:extLst>
          </a:blip>
          <a:srcRect l="13986" r="7107"/>
          <a:stretch/>
        </p:blipFill>
        <p:spPr>
          <a:xfrm>
            <a:off x="0" y="-27384"/>
            <a:ext cx="9144000" cy="861328"/>
          </a:xfrm>
          <a:prstGeom prst="rect">
            <a:avLst/>
          </a:prstGeom>
        </p:spPr>
      </p:pic>
    </p:spTree>
    <p:extLst>
      <p:ext uri="{BB962C8B-B14F-4D97-AF65-F5344CB8AC3E}">
        <p14:creationId xmlns:p14="http://schemas.microsoft.com/office/powerpoint/2010/main" val="2682769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feld 1"/>
          <p:cNvSpPr txBox="1">
            <a:spLocks noChangeArrowheads="1"/>
          </p:cNvSpPr>
          <p:nvPr/>
        </p:nvSpPr>
        <p:spPr bwMode="auto">
          <a:xfrm>
            <a:off x="683568" y="1268760"/>
            <a:ext cx="7776864" cy="5080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AT" altLang="de-DE" sz="2800" b="1" u="none" strike="noStrike" kern="0" cap="none" spc="0" normalizeH="0" baseline="0" noProof="0" dirty="0">
                <a:ln>
                  <a:noFill/>
                </a:ln>
                <a:solidFill>
                  <a:srgbClr val="404040"/>
                </a:solidFill>
                <a:effectLst/>
                <a:uLnTx/>
                <a:uFillTx/>
                <a:latin typeface="+mn-lt"/>
                <a:ea typeface="MS Gothic" panose="020B0609070205080204" pitchFamily="49" charset="-128"/>
              </a:rPr>
              <a:t>Plattformen</a:t>
            </a:r>
          </a:p>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de-AT" altLang="de-DE" b="1" kern="0" dirty="0">
                <a:solidFill>
                  <a:srgbClr val="404040"/>
                </a:solidFill>
                <a:latin typeface="+mn-lt"/>
                <a:cs typeface="Arial" panose="020B0604020202020204" pitchFamily="34" charset="0"/>
              </a:rPr>
              <a:t>Campo</a:t>
            </a:r>
            <a:r>
              <a:rPr lang="de-AT" altLang="de-DE" kern="0" dirty="0">
                <a:solidFill>
                  <a:srgbClr val="404040"/>
                </a:solidFill>
                <a:latin typeface="+mn-lt"/>
                <a:cs typeface="Arial" panose="020B0604020202020204" pitchFamily="34" charset="0"/>
              </a:rPr>
              <a:t> (campo.fau.de): Elektronisches Vorlesungsverzeichnis, Lehrveranstaltungs- und Prüfungsverwaltung</a:t>
            </a:r>
          </a:p>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de-AT" altLang="de-DE" b="1" kern="0" dirty="0" err="1">
                <a:solidFill>
                  <a:srgbClr val="404040"/>
                </a:solidFill>
                <a:latin typeface="+mn-lt"/>
                <a:cs typeface="Arial" panose="020B0604020202020204" pitchFamily="34" charset="0"/>
              </a:rPr>
              <a:t>StudOn</a:t>
            </a:r>
            <a:r>
              <a:rPr lang="de-AT" altLang="de-DE" kern="0" dirty="0">
                <a:solidFill>
                  <a:srgbClr val="404040"/>
                </a:solidFill>
                <a:latin typeface="+mn-lt"/>
                <a:cs typeface="Arial" panose="020B0604020202020204" pitchFamily="34" charset="0"/>
              </a:rPr>
              <a:t> (studon.fau.de): Lernplattform </a:t>
            </a:r>
          </a:p>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de-AT" altLang="de-DE" b="1" kern="0" dirty="0" err="1">
                <a:solidFill>
                  <a:srgbClr val="404040"/>
                </a:solidFill>
                <a:latin typeface="+mn-lt"/>
                <a:cs typeface="Arial" panose="020B0604020202020204" pitchFamily="34" charset="0"/>
              </a:rPr>
              <a:t>UnivIS</a:t>
            </a:r>
            <a:r>
              <a:rPr lang="de-AT" altLang="de-DE" kern="0" dirty="0">
                <a:solidFill>
                  <a:srgbClr val="404040"/>
                </a:solidFill>
                <a:latin typeface="+mn-lt"/>
                <a:cs typeface="Arial" panose="020B0604020202020204" pitchFamily="34" charset="0"/>
              </a:rPr>
              <a:t> (univis.fau.de): Personen- und Einrichtungsverzeichnis</a:t>
            </a:r>
          </a:p>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de-AT" altLang="de-DE" sz="1200" kern="0" dirty="0">
              <a:solidFill>
                <a:srgbClr val="404040"/>
              </a:solidFill>
              <a:latin typeface="+mn-lt"/>
              <a:cs typeface="Arial" panose="020B0604020202020204" pitchFamily="34" charset="0"/>
            </a:endParaRPr>
          </a:p>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AT" altLang="de-DE" sz="2800" b="1" u="none" strike="noStrike" kern="0" cap="none" spc="0" normalizeH="0" baseline="0" noProof="0" dirty="0">
                <a:ln>
                  <a:noFill/>
                </a:ln>
                <a:solidFill>
                  <a:srgbClr val="404040"/>
                </a:solidFill>
                <a:effectLst/>
                <a:uLnTx/>
                <a:uFillTx/>
                <a:latin typeface="+mn-lt"/>
                <a:ea typeface="MS Gothic" panose="020B0609070205080204" pitchFamily="49" charset="-128"/>
              </a:rPr>
              <a:t>Kursanmeldung</a:t>
            </a:r>
          </a:p>
          <a:p>
            <a:pPr lvl="0" defTabSz="914400" eaLnBrk="1" fontAlgn="auto" hangingPunct="1">
              <a:spcBef>
                <a:spcPts val="0"/>
              </a:spcBef>
              <a:spcAft>
                <a:spcPts val="0"/>
              </a:spcAft>
              <a:buClr>
                <a:srgbClr val="0000FF"/>
              </a:buClr>
              <a:buSzPct val="100000"/>
              <a:defRPr/>
            </a:pPr>
            <a:r>
              <a:rPr lang="de-AT" altLang="de-DE" kern="0" dirty="0">
                <a:solidFill>
                  <a:srgbClr val="404040"/>
                </a:solidFill>
                <a:latin typeface="+mn-lt"/>
                <a:cs typeface="Arial" panose="020B0604020202020204" pitchFamily="34" charset="0"/>
              </a:rPr>
              <a:t>(bis 22.10.2022, 22.00 Uhr bzw. 15.11.2022, 23:30 Uhr) </a:t>
            </a:r>
          </a:p>
          <a:p>
            <a:pPr lvl="0" defTabSz="914400" eaLnBrk="1" fontAlgn="auto" hangingPunct="1">
              <a:spcBef>
                <a:spcPts val="0"/>
              </a:spcBef>
              <a:spcAft>
                <a:spcPts val="0"/>
              </a:spcAft>
              <a:buClr>
                <a:srgbClr val="0000FF"/>
              </a:buClr>
              <a:buSzPct val="100000"/>
              <a:defRPr/>
            </a:pPr>
            <a:r>
              <a:rPr kumimoji="0" lang="de-AT" altLang="de-DE" b="1" i="0" u="none" strike="noStrike" kern="0" cap="none" spc="0" normalizeH="0" baseline="0" noProof="0" dirty="0">
                <a:ln>
                  <a:noFill/>
                </a:ln>
                <a:solidFill>
                  <a:srgbClr val="404040"/>
                </a:solidFill>
                <a:effectLst/>
                <a:uLnTx/>
                <a:uFillTx/>
                <a:latin typeface="+mn-lt"/>
                <a:cs typeface="Arial" panose="020B0604020202020204" pitchFamily="34" charset="0"/>
              </a:rPr>
              <a:t>	</a:t>
            </a:r>
            <a:r>
              <a:rPr kumimoji="0" lang="de-AT" altLang="de-DE" b="1" i="0" u="none" strike="noStrike" kern="0" cap="none" spc="0" normalizeH="0" baseline="0" noProof="0" dirty="0" err="1">
                <a:ln>
                  <a:noFill/>
                </a:ln>
                <a:solidFill>
                  <a:srgbClr val="404040"/>
                </a:solidFill>
                <a:effectLst/>
                <a:uLnTx/>
                <a:uFillTx/>
                <a:latin typeface="+mn-lt"/>
                <a:cs typeface="Arial" panose="020B0604020202020204" pitchFamily="34" charset="0"/>
              </a:rPr>
              <a:t>StudOn</a:t>
            </a:r>
            <a:r>
              <a:rPr kumimoji="0" lang="de-AT" altLang="de-DE" i="0" u="none" strike="noStrike" kern="0" cap="none" spc="0" normalizeH="0" baseline="0" noProof="0" dirty="0">
                <a:ln>
                  <a:noFill/>
                </a:ln>
                <a:solidFill>
                  <a:srgbClr val="404040"/>
                </a:solidFill>
                <a:effectLst/>
                <a:uLnTx/>
                <a:uFillTx/>
                <a:latin typeface="+mn-lt"/>
                <a:cs typeface="Arial" panose="020B0604020202020204" pitchFamily="34" charset="0"/>
              </a:rPr>
              <a:t> via</a:t>
            </a:r>
            <a:r>
              <a:rPr kumimoji="0" lang="de-AT" altLang="de-DE" b="1" i="0" u="none" strike="noStrike" kern="0" cap="none" spc="0" normalizeH="0" baseline="0" noProof="0" dirty="0">
                <a:ln>
                  <a:noFill/>
                </a:ln>
                <a:solidFill>
                  <a:srgbClr val="404040"/>
                </a:solidFill>
                <a:effectLst/>
                <a:uLnTx/>
                <a:uFillTx/>
                <a:latin typeface="+mn-lt"/>
                <a:cs typeface="Arial" panose="020B0604020202020204" pitchFamily="34" charset="0"/>
              </a:rPr>
              <a:t> Campo</a:t>
            </a:r>
            <a:endParaRPr kumimoji="0" lang="de-AT" altLang="de-DE" b="0" i="0" u="none" strike="noStrike" kern="0" cap="none" spc="0" normalizeH="0" baseline="0" noProof="0" dirty="0">
              <a:ln>
                <a:noFill/>
              </a:ln>
              <a:solidFill>
                <a:srgbClr val="404040"/>
              </a:solidFill>
              <a:effectLst/>
              <a:uLnTx/>
              <a:uFillTx/>
              <a:latin typeface="+mn-lt"/>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AT" altLang="de-DE" sz="1200" b="0" i="0" u="none" strike="noStrike" kern="0" cap="none" spc="0" normalizeH="0" baseline="0" noProof="0" dirty="0">
              <a:ln>
                <a:noFill/>
              </a:ln>
              <a:solidFill>
                <a:srgbClr val="404040"/>
              </a:solidFill>
              <a:effectLst/>
              <a:uLnTx/>
              <a:uFillTx/>
              <a:latin typeface="+mn-lt"/>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AT" altLang="de-DE" sz="2800" b="1" u="none" strike="noStrike" kern="0" cap="none" spc="0" normalizeH="0" baseline="0" noProof="0" dirty="0">
                <a:ln>
                  <a:noFill/>
                </a:ln>
                <a:solidFill>
                  <a:srgbClr val="404040"/>
                </a:solidFill>
                <a:effectLst/>
                <a:uLnTx/>
                <a:uFillTx/>
                <a:latin typeface="+mn-lt"/>
                <a:cs typeface="Arial" panose="020B0604020202020204" pitchFamily="34" charset="0"/>
              </a:rPr>
              <a:t>Prüfungsanmeldung</a:t>
            </a:r>
          </a:p>
          <a:p>
            <a:pPr marL="0" marR="0" lvl="0" indent="0" defTabSz="914400" eaLnBrk="1" fontAlgn="auto" latinLnBrk="0" hangingPunct="1">
              <a:lnSpc>
                <a:spcPct val="100000"/>
              </a:lnSpc>
              <a:spcBef>
                <a:spcPts val="0"/>
              </a:spcBef>
              <a:spcAft>
                <a:spcPts val="0"/>
              </a:spcAft>
              <a:buClr>
                <a:srgbClr val="0000FF"/>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de-DE" altLang="de-DE" kern="0" dirty="0">
                <a:solidFill>
                  <a:srgbClr val="404040"/>
                </a:solidFill>
                <a:latin typeface="+mn-lt"/>
                <a:cs typeface="Arial" panose="020B0604020202020204" pitchFamily="34" charset="0"/>
              </a:rPr>
              <a:t>c</a:t>
            </a:r>
            <a:r>
              <a:rPr kumimoji="0" lang="de-DE" altLang="de-DE" b="0" i="0" u="none" strike="noStrike" kern="0" cap="none" spc="0" normalizeH="0" baseline="0" noProof="0" dirty="0">
                <a:ln>
                  <a:noFill/>
                </a:ln>
                <a:solidFill>
                  <a:srgbClr val="404040"/>
                </a:solidFill>
                <a:effectLst/>
                <a:uLnTx/>
                <a:uFillTx/>
                <a:latin typeface="+mn-lt"/>
                <a:cs typeface="Arial" panose="020B0604020202020204" pitchFamily="34" charset="0"/>
              </a:rPr>
              <a:t>a. Mitte November bis Anfang Dezember</a:t>
            </a:r>
            <a:endParaRPr kumimoji="0" lang="de-AT" altLang="de-DE" b="0" i="0" u="none" strike="noStrike" kern="0" cap="none" spc="0" normalizeH="0" baseline="0" noProof="0" dirty="0">
              <a:ln>
                <a:noFill/>
              </a:ln>
              <a:solidFill>
                <a:srgbClr val="404040"/>
              </a:solidFill>
              <a:effectLst/>
              <a:uLnTx/>
              <a:uFillTx/>
              <a:latin typeface="+mn-lt"/>
              <a:cs typeface="Arial" panose="020B0604020202020204" pitchFamily="34" charset="0"/>
            </a:endParaRPr>
          </a:p>
          <a:p>
            <a:pPr marL="0" marR="0" lvl="0" indent="0" defTabSz="914400" eaLnBrk="1" fontAlgn="auto" latinLnBrk="0" hangingPunct="1">
              <a:lnSpc>
                <a:spcPct val="100000"/>
              </a:lnSpc>
              <a:spcBef>
                <a:spcPts val="0"/>
              </a:spcBef>
              <a:spcAft>
                <a:spcPts val="0"/>
              </a:spcAft>
              <a:buClr>
                <a:srgbClr val="0000FF"/>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AT" altLang="de-DE" b="1" i="0" u="none" strike="noStrike" kern="0" cap="none" spc="0" normalizeH="0" baseline="0" noProof="0" dirty="0">
                <a:ln>
                  <a:noFill/>
                </a:ln>
                <a:solidFill>
                  <a:srgbClr val="404040"/>
                </a:solidFill>
                <a:effectLst/>
                <a:uLnTx/>
                <a:uFillTx/>
                <a:latin typeface="+mn-lt"/>
                <a:cs typeface="Arial" panose="020B0604020202020204" pitchFamily="34" charset="0"/>
              </a:rPr>
              <a:t>Campo</a:t>
            </a:r>
            <a:endParaRPr kumimoji="0" lang="de-AT" altLang="de-DE" b="0" i="0" u="none" strike="noStrike" kern="0" cap="none" spc="0" normalizeH="0" baseline="0" noProof="0" dirty="0">
              <a:ln>
                <a:noFill/>
              </a:ln>
              <a:solidFill>
                <a:srgbClr val="404040"/>
              </a:solidFill>
              <a:effectLst/>
              <a:uLnTx/>
              <a:uFillTx/>
              <a:latin typeface="+mn-lt"/>
              <a:cs typeface="Arial" panose="020B0604020202020204" pitchFamily="34" charset="0"/>
            </a:endParaRPr>
          </a:p>
        </p:txBody>
      </p:sp>
      <p:pic>
        <p:nvPicPr>
          <p:cNvPr id="3" name="Grafik 2"/>
          <p:cNvPicPr>
            <a:picLocks noChangeAspect="1"/>
          </p:cNvPicPr>
          <p:nvPr/>
        </p:nvPicPr>
        <p:blipFill rotWithShape="1">
          <a:blip r:embed="rId3" cstate="screen">
            <a:extLst>
              <a:ext uri="{28A0092B-C50C-407E-A947-70E740481C1C}">
                <a14:useLocalDpi xmlns:a14="http://schemas.microsoft.com/office/drawing/2010/main"/>
              </a:ext>
            </a:extLst>
          </a:blip>
          <a:srcRect l="13986" r="7107"/>
          <a:stretch/>
        </p:blipFill>
        <p:spPr>
          <a:xfrm>
            <a:off x="0" y="-27384"/>
            <a:ext cx="9144000" cy="861328"/>
          </a:xfrm>
          <a:prstGeom prst="rect">
            <a:avLst/>
          </a:prstGeom>
        </p:spPr>
      </p:pic>
    </p:spTree>
    <p:extLst>
      <p:ext uri="{BB962C8B-B14F-4D97-AF65-F5344CB8AC3E}">
        <p14:creationId xmlns:p14="http://schemas.microsoft.com/office/powerpoint/2010/main" val="32887867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96863" y="1268413"/>
            <a:ext cx="8496300" cy="5000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MS PGothic"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MS PGothic"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MS PGothic"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MS PGothic"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MS PGothic"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MS PGothic"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MS PGothic"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MS PGothic"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itchFamily="34" charset="0"/>
                <a:ea typeface="MS PGothic" pitchFamily="34" charset="-128"/>
              </a:defRPr>
            </a:lvl9pPr>
          </a:lstStyle>
          <a:p>
            <a:pPr marL="0" marR="0" lvl="0" indent="0" algn="ctr" defTabSz="914400" eaLnBrk="1" fontAlgn="auto" latinLnBrk="0" hangingPunct="1">
              <a:lnSpc>
                <a:spcPct val="100000"/>
              </a:lnSpc>
              <a:spcBef>
                <a:spcPts val="1125"/>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800" b="1" i="0" u="none" strike="noStrike" kern="0" cap="none" spc="0" normalizeH="0" baseline="0" noProof="0" dirty="0">
                <a:ln>
                  <a:noFill/>
                </a:ln>
                <a:solidFill>
                  <a:schemeClr val="tx1">
                    <a:lumMod val="75000"/>
                    <a:lumOff val="25000"/>
                  </a:schemeClr>
                </a:solidFill>
                <a:effectLst/>
                <a:uLnTx/>
                <a:uFillTx/>
                <a:latin typeface="+mn-lt"/>
                <a:ea typeface="MS Gothic" pitchFamily="49" charset="-128"/>
              </a:rPr>
              <a:t>Informationsveranstaltung</a:t>
            </a:r>
          </a:p>
          <a:p>
            <a:pPr marL="0" marR="0" lvl="0" indent="0" algn="ctr" defTabSz="914400" eaLnBrk="1" fontAlgn="auto" latinLnBrk="0" hangingPunct="1">
              <a:lnSpc>
                <a:spcPct val="11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800" b="1" i="0" u="none" strike="noStrike" kern="0" cap="none" spc="0" normalizeH="0" baseline="0" noProof="0" dirty="0">
                <a:ln>
                  <a:noFill/>
                </a:ln>
                <a:solidFill>
                  <a:schemeClr val="tx1">
                    <a:lumMod val="75000"/>
                    <a:lumOff val="25000"/>
                  </a:schemeClr>
                </a:solidFill>
                <a:effectLst/>
                <a:uLnTx/>
                <a:uFillTx/>
                <a:latin typeface="+mn-lt"/>
                <a:ea typeface="MS Gothic" pitchFamily="49" charset="-128"/>
              </a:rPr>
              <a:t>zu Möglichkeiten des Auslandsaufenthalts</a:t>
            </a:r>
          </a:p>
          <a:p>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de-DE" sz="2400" b="0" i="0" u="none" strike="noStrike" kern="0" cap="none" spc="0" normalizeH="0" baseline="0" noProof="0" dirty="0">
              <a:ln>
                <a:noFill/>
              </a:ln>
              <a:solidFill>
                <a:schemeClr val="tx1">
                  <a:lumMod val="75000"/>
                  <a:lumOff val="25000"/>
                </a:schemeClr>
              </a:solidFill>
              <a:effectLst/>
              <a:uLnTx/>
              <a:uFillTx/>
              <a:latin typeface="+mn-lt"/>
              <a:ea typeface="MS Gothic" pitchFamily="49" charset="-128"/>
            </a:endParaRPr>
          </a:p>
          <a:p>
            <a:pPr marL="0" marR="0" lvl="0" indent="0"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de-DE" sz="2400" b="0" i="0" u="none" strike="noStrike" kern="0" cap="none" spc="0" normalizeH="0" baseline="0" noProof="0" dirty="0">
              <a:ln>
                <a:noFill/>
              </a:ln>
              <a:solidFill>
                <a:schemeClr val="tx1">
                  <a:lumMod val="75000"/>
                  <a:lumOff val="25000"/>
                </a:schemeClr>
              </a:solidFill>
              <a:effectLst/>
              <a:uLnTx/>
              <a:uFillTx/>
              <a:latin typeface="+mn-lt"/>
              <a:ea typeface="MS Gothic" pitchFamily="49" charset="-128"/>
            </a:endParaRPr>
          </a:p>
          <a:p>
            <a:pPr marL="0" marR="0" lvl="0" indent="0" algn="ctr"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800" b="0" i="0" u="none" strike="noStrike" kern="0" cap="none" spc="0" normalizeH="0" baseline="0" noProof="0" dirty="0">
                <a:ln>
                  <a:noFill/>
                </a:ln>
                <a:solidFill>
                  <a:schemeClr val="tx1">
                    <a:lumMod val="75000"/>
                    <a:lumOff val="25000"/>
                  </a:schemeClr>
                </a:solidFill>
                <a:effectLst/>
                <a:uLnTx/>
                <a:uFillTx/>
                <a:latin typeface="+mn-lt"/>
                <a:ea typeface="MS Gothic" pitchFamily="49" charset="-128"/>
              </a:rPr>
              <a:t>Wintersemester 2022/23</a:t>
            </a:r>
          </a:p>
          <a:p>
            <a:pPr marL="0" marR="0" lvl="0" indent="0" algn="ctr"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800" b="0" i="0" u="none" strike="noStrike" kern="0" cap="none" spc="0" normalizeH="0" baseline="0" noProof="0" dirty="0">
                <a:ln>
                  <a:noFill/>
                </a:ln>
                <a:solidFill>
                  <a:schemeClr val="tx1">
                    <a:lumMod val="75000"/>
                    <a:lumOff val="25000"/>
                  </a:schemeClr>
                </a:solidFill>
                <a:effectLst/>
                <a:uLnTx/>
                <a:uFillTx/>
                <a:latin typeface="+mn-lt"/>
                <a:ea typeface="MS Gothic" pitchFamily="49" charset="-128"/>
              </a:rPr>
              <a:t>Dienstag, </a:t>
            </a:r>
            <a:r>
              <a:rPr lang="de-DE" altLang="de-DE" sz="2800" kern="0" dirty="0">
                <a:solidFill>
                  <a:schemeClr val="tx1">
                    <a:lumMod val="75000"/>
                    <a:lumOff val="25000"/>
                  </a:schemeClr>
                </a:solidFill>
                <a:latin typeface="+mn-lt"/>
                <a:ea typeface="MS Gothic" pitchFamily="49" charset="-128"/>
              </a:rPr>
              <a:t>15</a:t>
            </a:r>
            <a:r>
              <a:rPr kumimoji="0" lang="de-DE" altLang="de-DE" sz="2800" b="0" i="0" u="none" strike="noStrike" kern="0" cap="none" spc="0" normalizeH="0" baseline="0" noProof="0" dirty="0">
                <a:ln>
                  <a:noFill/>
                </a:ln>
                <a:solidFill>
                  <a:schemeClr val="tx1">
                    <a:lumMod val="75000"/>
                    <a:lumOff val="25000"/>
                  </a:schemeClr>
                </a:solidFill>
                <a:effectLst/>
                <a:uLnTx/>
                <a:uFillTx/>
                <a:latin typeface="+mn-lt"/>
                <a:ea typeface="MS Gothic" pitchFamily="49" charset="-128"/>
              </a:rPr>
              <a:t>.11.2022, 18:00 Uhr, C 301</a:t>
            </a:r>
          </a:p>
          <a:p>
            <a:pPr marL="0" marR="0" lvl="0" indent="0" algn="ctr"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de-DE" sz="2400" b="0" i="0" u="none" strike="noStrike" kern="0" cap="none" spc="0" normalizeH="0" baseline="0" noProof="0" dirty="0">
              <a:ln>
                <a:noFill/>
              </a:ln>
              <a:solidFill>
                <a:schemeClr val="tx1">
                  <a:lumMod val="75000"/>
                  <a:lumOff val="25000"/>
                </a:schemeClr>
              </a:solidFill>
              <a:effectLst/>
              <a:uLnTx/>
              <a:uFillTx/>
              <a:latin typeface="+mn-lt"/>
              <a:ea typeface="MS Gothic" pitchFamily="49" charset="-128"/>
            </a:endParaRPr>
          </a:p>
          <a:p>
            <a:pPr marL="0" marR="0" lvl="0" indent="0" algn="ctr"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400" b="0" i="0" u="none" strike="noStrike" kern="0" cap="none" spc="0" normalizeH="0" baseline="0" noProof="0" dirty="0">
                <a:ln>
                  <a:noFill/>
                </a:ln>
                <a:solidFill>
                  <a:schemeClr val="tx1">
                    <a:lumMod val="75000"/>
                    <a:lumOff val="25000"/>
                  </a:schemeClr>
                </a:solidFill>
                <a:effectLst/>
                <a:uLnTx/>
                <a:uFillTx/>
                <a:latin typeface="+mn-lt"/>
                <a:ea typeface="MS Gothic" pitchFamily="49" charset="-128"/>
              </a:rPr>
              <a:t> </a:t>
            </a:r>
          </a:p>
          <a:p>
            <a:pPr marL="0" marR="0" lvl="0" indent="0" algn="ctr"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800" b="1" i="0" u="none" strike="noStrike" kern="0" cap="none" spc="0" normalizeH="0" baseline="0" noProof="0" dirty="0">
                <a:ln>
                  <a:noFill/>
                </a:ln>
                <a:solidFill>
                  <a:schemeClr val="tx1">
                    <a:lumMod val="75000"/>
                    <a:lumOff val="25000"/>
                  </a:schemeClr>
                </a:solidFill>
                <a:effectLst/>
                <a:uLnTx/>
                <a:uFillTx/>
                <a:latin typeface="+mn-lt"/>
                <a:ea typeface="MS Gothic" pitchFamily="49" charset="-128"/>
              </a:rPr>
              <a:t>Auslandsstudienberatung</a:t>
            </a:r>
          </a:p>
          <a:p>
            <a:pPr marL="0" marR="0" lvl="0" indent="0" algn="ctr"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800" b="0" i="0" u="none" strike="noStrike" kern="0" cap="none" spc="0" normalizeH="0" baseline="0" noProof="0" dirty="0">
                <a:ln>
                  <a:noFill/>
                </a:ln>
                <a:solidFill>
                  <a:schemeClr val="tx1">
                    <a:lumMod val="75000"/>
                    <a:lumOff val="25000"/>
                  </a:schemeClr>
                </a:solidFill>
                <a:effectLst/>
                <a:uLnTx/>
                <a:uFillTx/>
                <a:latin typeface="+mn-lt"/>
                <a:ea typeface="MS Gothic" pitchFamily="49" charset="-128"/>
              </a:rPr>
              <a:t>Prof. Dr. Gerd Bayer (UK, Irland, …)</a:t>
            </a:r>
          </a:p>
          <a:p>
            <a:pPr marL="0" marR="0" lvl="0" indent="0" algn="ctr"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800" b="0" i="0" u="none" strike="noStrike" kern="0" cap="none" spc="0" normalizeH="0" baseline="0" noProof="0" dirty="0">
                <a:ln>
                  <a:noFill/>
                </a:ln>
                <a:solidFill>
                  <a:schemeClr val="tx1">
                    <a:lumMod val="75000"/>
                    <a:lumOff val="25000"/>
                  </a:schemeClr>
                </a:solidFill>
                <a:effectLst/>
                <a:uLnTx/>
                <a:uFillTx/>
                <a:latin typeface="+mn-lt"/>
                <a:ea typeface="MS Gothic" pitchFamily="49" charset="-128"/>
              </a:rPr>
              <a:t>Dr. Katharina Gerund (USA, Kanada)</a:t>
            </a:r>
          </a:p>
          <a:p>
            <a:pPr marL="0" marR="0" lvl="0" indent="0" algn="ctr" defTabSz="914400" eaLnBrk="1" fontAlgn="auto" latinLnBrk="0" hangingPunct="1">
              <a:lnSpc>
                <a:spcPct val="100000"/>
              </a:lnSpc>
              <a:spcBef>
                <a:spcPts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kumimoji="0" lang="de-DE" altLang="de-DE" sz="2400" b="0" i="0" u="none" strike="noStrike" kern="0" cap="none" spc="0" normalizeH="0" baseline="0" noProof="0" dirty="0">
              <a:ln>
                <a:noFill/>
              </a:ln>
              <a:solidFill>
                <a:schemeClr val="tx1">
                  <a:lumMod val="95000"/>
                  <a:lumOff val="5000"/>
                </a:schemeClr>
              </a:solidFill>
              <a:effectLst/>
              <a:uLnTx/>
              <a:uFillTx/>
              <a:latin typeface="+mn-lt"/>
              <a:ea typeface="MS Gothic" pitchFamily="49" charset="-128"/>
            </a:endParaRPr>
          </a:p>
        </p:txBody>
      </p:sp>
      <p:pic>
        <p:nvPicPr>
          <p:cNvPr id="3" name="Grafik 2"/>
          <p:cNvPicPr>
            <a:picLocks noChangeAspect="1"/>
          </p:cNvPicPr>
          <p:nvPr/>
        </p:nvPicPr>
        <p:blipFill rotWithShape="1">
          <a:blip r:embed="rId3" cstate="screen">
            <a:extLst>
              <a:ext uri="{28A0092B-C50C-407E-A947-70E740481C1C}">
                <a14:useLocalDpi xmlns:a14="http://schemas.microsoft.com/office/drawing/2010/main"/>
              </a:ext>
            </a:extLst>
          </a:blip>
          <a:srcRect l="13986" r="7107"/>
          <a:stretch/>
        </p:blipFill>
        <p:spPr>
          <a:xfrm>
            <a:off x="0" y="-27384"/>
            <a:ext cx="9144000" cy="861328"/>
          </a:xfrm>
          <a:prstGeom prst="rect">
            <a:avLst/>
          </a:prstGeom>
        </p:spPr>
      </p:pic>
    </p:spTree>
    <p:extLst>
      <p:ext uri="{BB962C8B-B14F-4D97-AF65-F5344CB8AC3E}">
        <p14:creationId xmlns:p14="http://schemas.microsoft.com/office/powerpoint/2010/main" val="29315222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feld 3"/>
          <p:cNvSpPr txBox="1">
            <a:spLocks noChangeArrowheads="1"/>
          </p:cNvSpPr>
          <p:nvPr/>
        </p:nvSpPr>
        <p:spPr bwMode="auto">
          <a:xfrm>
            <a:off x="748494" y="1422979"/>
            <a:ext cx="7791450" cy="18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defTabSz="914400" eaLnBrk="1" fontAlgn="auto" hangingPunct="1">
              <a:spcBef>
                <a:spcPts val="1125"/>
              </a:spcBef>
              <a:spcAft>
                <a:spcPts val="0"/>
              </a:spcAft>
              <a:buClr>
                <a:srgbClr val="000000"/>
              </a:buClr>
              <a:buSzPct val="100000"/>
              <a:defRPr/>
            </a:pPr>
            <a:r>
              <a:rPr lang="de-DE" altLang="de-DE" b="1" kern="0" dirty="0">
                <a:solidFill>
                  <a:srgbClr val="404040"/>
                </a:solidFill>
                <a:latin typeface="+mj-lt"/>
                <a:ea typeface="MS Gothic" panose="020B0609070205080204" pitchFamily="49" charset="-128"/>
              </a:rPr>
              <a:t>Websites</a:t>
            </a:r>
            <a:endParaRPr lang="de-DE" altLang="de-DE" kern="0" dirty="0">
              <a:solidFill>
                <a:srgbClr val="404040"/>
              </a:solidFill>
              <a:latin typeface="+mj-lt"/>
              <a:ea typeface="MS Gothic" panose="020B0609070205080204" pitchFamily="49" charset="-128"/>
            </a:endParaRPr>
          </a:p>
          <a:p>
            <a:pPr marL="0" marR="0" lvl="0" indent="0" defTabSz="914400" eaLnBrk="1" fontAlgn="auto" latinLnBrk="0" hangingPunct="1">
              <a:lnSpc>
                <a:spcPct val="100000"/>
              </a:lnSpc>
              <a:spcBef>
                <a:spcPts val="1125"/>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000" b="0" i="0" strike="noStrike" kern="0" cap="none" spc="0" normalizeH="0" baseline="0" noProof="0" dirty="0">
                <a:ln>
                  <a:noFill/>
                </a:ln>
                <a:solidFill>
                  <a:srgbClr val="404040"/>
                </a:solidFill>
                <a:effectLst/>
                <a:uLnTx/>
                <a:uFillTx/>
                <a:latin typeface="+mj-lt"/>
                <a:ea typeface="MS Gothic" panose="020B0609070205080204" pitchFamily="49" charset="-128"/>
              </a:rPr>
              <a:t>https://www.angam.phil.fau.de</a:t>
            </a:r>
            <a:endParaRPr kumimoji="0" lang="de-DE" altLang="de-DE" sz="2000" b="0" i="0" u="none" strike="noStrike" kern="0" cap="none" spc="0" normalizeH="0" baseline="0" noProof="0" dirty="0">
              <a:ln>
                <a:noFill/>
              </a:ln>
              <a:solidFill>
                <a:srgbClr val="404040"/>
              </a:solidFill>
              <a:effectLst/>
              <a:uLnTx/>
              <a:uFillTx/>
              <a:latin typeface="+mj-lt"/>
              <a:ea typeface="MS Gothic" panose="020B0609070205080204" pitchFamily="49" charset="-128"/>
            </a:endParaRPr>
          </a:p>
          <a:p>
            <a:pPr lvl="0" defTabSz="914400" eaLnBrk="1" fontAlgn="auto" hangingPunct="1">
              <a:spcBef>
                <a:spcPts val="1125"/>
              </a:spcBef>
              <a:spcAft>
                <a:spcPts val="0"/>
              </a:spcAft>
              <a:buClr>
                <a:srgbClr val="000000"/>
              </a:buClr>
              <a:buSzPct val="100000"/>
              <a:defRPr/>
            </a:pPr>
            <a:r>
              <a:rPr lang="de-DE" altLang="de-DE" sz="2000" kern="0" dirty="0">
                <a:solidFill>
                  <a:srgbClr val="404040"/>
                </a:solidFill>
                <a:latin typeface="+mj-lt"/>
                <a:ea typeface="MS Gothic" panose="020B0609070205080204" pitchFamily="49" charset="-128"/>
              </a:rPr>
              <a:t>https://sz.fau.de/abteilung-englisch-fuer-philologie/</a:t>
            </a:r>
          </a:p>
          <a:p>
            <a:pPr lvl="0" defTabSz="914400" eaLnBrk="1" fontAlgn="auto" hangingPunct="1">
              <a:spcBef>
                <a:spcPts val="1125"/>
              </a:spcBef>
              <a:spcAft>
                <a:spcPts val="0"/>
              </a:spcAft>
              <a:buClr>
                <a:srgbClr val="000000"/>
              </a:buClr>
              <a:buSzPct val="100000"/>
              <a:defRPr/>
            </a:pPr>
            <a:r>
              <a:rPr lang="de-DE" altLang="de-DE" sz="2000" kern="0" dirty="0">
                <a:solidFill>
                  <a:srgbClr val="404040"/>
                </a:solidFill>
                <a:latin typeface="+mj-lt"/>
                <a:ea typeface="MS Gothic" panose="020B0609070205080204" pitchFamily="49" charset="-128"/>
              </a:rPr>
              <a:t>https://www.fremdsprachendidaktik.phil.fau.de/</a:t>
            </a:r>
            <a:endParaRPr kumimoji="0" lang="de-DE" altLang="de-DE" sz="2000" b="0" i="0" u="none" strike="noStrike" kern="0" cap="none" spc="0" normalizeH="0" baseline="0" noProof="0" dirty="0">
              <a:ln>
                <a:noFill/>
              </a:ln>
              <a:solidFill>
                <a:srgbClr val="404040"/>
              </a:solidFill>
              <a:effectLst/>
              <a:uLnTx/>
              <a:uFillTx/>
              <a:latin typeface="+mj-lt"/>
              <a:ea typeface="MS Gothic" panose="020B0609070205080204" pitchFamily="49" charset="-128"/>
            </a:endParaRPr>
          </a:p>
        </p:txBody>
      </p:sp>
      <p:sp>
        <p:nvSpPr>
          <p:cNvPr id="54274" name="Textfeld 2"/>
          <p:cNvSpPr txBox="1">
            <a:spLocks noChangeArrowheads="1"/>
          </p:cNvSpPr>
          <p:nvPr/>
        </p:nvSpPr>
        <p:spPr bwMode="auto">
          <a:xfrm>
            <a:off x="6732240" y="2249221"/>
            <a:ext cx="2879725" cy="9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defTabSz="914400" eaLnBrk="1" fontAlgn="auto" latinLnBrk="0" hangingPunct="1">
              <a:lnSpc>
                <a:spcPct val="100000"/>
              </a:lnSpc>
              <a:spcBef>
                <a:spcPts val="250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800" b="1" i="0" u="none" strike="noStrike" kern="0" cap="none" spc="0" normalizeH="0" baseline="0" noProof="0" dirty="0">
                <a:ln>
                  <a:noFill/>
                </a:ln>
                <a:solidFill>
                  <a:srgbClr val="404040"/>
                </a:solidFill>
                <a:effectLst/>
                <a:uLnTx/>
                <a:uFillTx/>
                <a:latin typeface="+mn-lt"/>
                <a:ea typeface="MS Gothic" panose="020B0609070205080204" pitchFamily="49" charset="-128"/>
              </a:rPr>
              <a:t>noch </a:t>
            </a:r>
          </a:p>
          <a:p>
            <a:pPr marL="0" marR="0" lvl="0" indent="0" defTabSz="91440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800" b="1" i="0" u="none" strike="noStrike" kern="0" cap="none" spc="0" normalizeH="0" baseline="0" noProof="0" dirty="0">
                <a:ln>
                  <a:noFill/>
                </a:ln>
                <a:solidFill>
                  <a:srgbClr val="404040"/>
                </a:solidFill>
                <a:effectLst/>
                <a:uLnTx/>
                <a:uFillTx/>
                <a:latin typeface="+mn-lt"/>
                <a:ea typeface="MS Gothic" panose="020B0609070205080204" pitchFamily="49" charset="-128"/>
              </a:rPr>
              <a:t>     Fragen?</a:t>
            </a:r>
          </a:p>
        </p:txBody>
      </p:sp>
      <p:sp>
        <p:nvSpPr>
          <p:cNvPr id="54275" name="Textfeld 3"/>
          <p:cNvSpPr txBox="1">
            <a:spLocks noChangeArrowheads="1"/>
          </p:cNvSpPr>
          <p:nvPr/>
        </p:nvSpPr>
        <p:spPr bwMode="auto">
          <a:xfrm>
            <a:off x="755576" y="4304256"/>
            <a:ext cx="8208912" cy="18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MS PGothic" panose="020B0600070205080204" pitchFamily="34" charset="-128"/>
              </a:defRPr>
            </a:lvl9pPr>
          </a:lstStyle>
          <a:p>
            <a:pPr marL="0" marR="0" lvl="0" indent="0" defTabSz="914400" eaLnBrk="1" fontAlgn="auto" latinLnBrk="0" hangingPunct="1">
              <a:lnSpc>
                <a:spcPct val="100000"/>
              </a:lnSpc>
              <a:spcBef>
                <a:spcPts val="1125"/>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b="1" u="none" strike="noStrike" kern="0" cap="none" spc="0" normalizeH="0" baseline="0" noProof="0" dirty="0">
                <a:ln>
                  <a:noFill/>
                </a:ln>
                <a:solidFill>
                  <a:srgbClr val="404040"/>
                </a:solidFill>
                <a:effectLst/>
                <a:uLnTx/>
                <a:uFillTx/>
                <a:latin typeface="+mn-lt"/>
                <a:ea typeface="MS Gothic" panose="020B0609070205080204" pitchFamily="49" charset="-128"/>
              </a:rPr>
              <a:t>Studienberatung am Institut</a:t>
            </a:r>
            <a:endParaRPr kumimoji="0" lang="de-DE" altLang="de-DE" b="0" u="none" strike="noStrike" kern="0" cap="none" spc="0" normalizeH="0" baseline="0" noProof="0" dirty="0">
              <a:ln>
                <a:noFill/>
              </a:ln>
              <a:solidFill>
                <a:srgbClr val="404040"/>
              </a:solidFill>
              <a:effectLst/>
              <a:uLnTx/>
              <a:uFillTx/>
              <a:latin typeface="+mn-lt"/>
              <a:ea typeface="MS Gothic" panose="020B0609070205080204" pitchFamily="49" charset="-128"/>
            </a:endParaRPr>
          </a:p>
          <a:p>
            <a:pPr marL="0" marR="0" lvl="0" indent="0" defTabSz="914400" eaLnBrk="1" fontAlgn="auto" latinLnBrk="0" hangingPunct="1">
              <a:lnSpc>
                <a:spcPct val="100000"/>
              </a:lnSpc>
              <a:spcBef>
                <a:spcPts val="1125"/>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000" b="0" i="0" u="none" strike="noStrike" kern="0" cap="none" spc="0" normalizeH="0" baseline="0" noProof="0" dirty="0">
                <a:ln>
                  <a:noFill/>
                </a:ln>
                <a:solidFill>
                  <a:srgbClr val="404040"/>
                </a:solidFill>
                <a:effectLst/>
                <a:uLnTx/>
                <a:uFillTx/>
                <a:latin typeface="+mn-lt"/>
                <a:ea typeface="MS Gothic" panose="020B0609070205080204" pitchFamily="49" charset="-128"/>
              </a:rPr>
              <a:t>BA </a:t>
            </a:r>
            <a:r>
              <a:rPr kumimoji="0" lang="de-DE" altLang="de-DE" sz="2000" b="0" u="none" strike="noStrike" kern="0" cap="none" spc="0" normalizeH="0" baseline="0" noProof="0" dirty="0">
                <a:ln>
                  <a:noFill/>
                </a:ln>
                <a:solidFill>
                  <a:srgbClr val="404040"/>
                </a:solidFill>
                <a:effectLst/>
                <a:uLnTx/>
                <a:uFillTx/>
                <a:latin typeface="+mn-lt"/>
                <a:ea typeface="MS Gothic" panose="020B0609070205080204" pitchFamily="49" charset="-128"/>
              </a:rPr>
              <a:t>English and American Studies</a:t>
            </a:r>
            <a:r>
              <a:rPr kumimoji="0" lang="de-DE" altLang="de-DE" sz="2000" b="0" i="0" u="none" strike="noStrike" kern="0" cap="none" spc="0" normalizeH="0" baseline="0" noProof="0" dirty="0">
                <a:ln>
                  <a:noFill/>
                </a:ln>
                <a:solidFill>
                  <a:srgbClr val="404040"/>
                </a:solidFill>
                <a:effectLst/>
                <a:uLnTx/>
                <a:uFillTx/>
                <a:latin typeface="+mn-lt"/>
                <a:ea typeface="MS Gothic" panose="020B0609070205080204" pitchFamily="49" charset="-128"/>
              </a:rPr>
              <a:t>: Dr. Christian Krug</a:t>
            </a:r>
          </a:p>
          <a:p>
            <a:pPr marL="0" marR="0" lvl="0" indent="0" defTabSz="914400" eaLnBrk="1" fontAlgn="auto" latinLnBrk="0" hangingPunct="1">
              <a:lnSpc>
                <a:spcPct val="100000"/>
              </a:lnSpc>
              <a:spcBef>
                <a:spcPts val="1125"/>
              </a:spcBef>
              <a:spcAft>
                <a:spcPts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de-DE" altLang="de-DE" sz="2000" b="0" i="0" u="none" strike="noStrike" kern="0" cap="none" spc="0" normalizeH="0" baseline="0" noProof="0" dirty="0">
                <a:ln>
                  <a:noFill/>
                </a:ln>
                <a:solidFill>
                  <a:srgbClr val="404040"/>
                </a:solidFill>
                <a:effectLst/>
                <a:uLnTx/>
                <a:uFillTx/>
                <a:latin typeface="+mn-lt"/>
                <a:ea typeface="MS Gothic" panose="020B0609070205080204" pitchFamily="49" charset="-128"/>
              </a:rPr>
              <a:t>Lehramt Gymnasium: Dr. Brigitta Mittmann</a:t>
            </a:r>
          </a:p>
          <a:p>
            <a:pPr defTabSz="914400" eaLnBrk="1" fontAlgn="auto" hangingPunct="1">
              <a:spcBef>
                <a:spcPts val="1125"/>
              </a:spcBef>
              <a:spcAft>
                <a:spcPts val="0"/>
              </a:spcAft>
              <a:buClr>
                <a:srgbClr val="000000"/>
              </a:buClr>
              <a:buSzPct val="100000"/>
              <a:defRPr/>
            </a:pPr>
            <a:r>
              <a:rPr kumimoji="0" lang="de-DE" altLang="de-DE" sz="2000" b="0" i="0" u="none" strike="noStrike" kern="0" cap="none" spc="0" normalizeH="0" baseline="0" noProof="0" dirty="0">
                <a:ln>
                  <a:noFill/>
                </a:ln>
                <a:solidFill>
                  <a:srgbClr val="404040"/>
                </a:solidFill>
                <a:effectLst/>
                <a:uLnTx/>
                <a:uFillTx/>
                <a:latin typeface="+mn-lt"/>
                <a:ea typeface="MS Gothic" panose="020B0609070205080204" pitchFamily="49" charset="-128"/>
              </a:rPr>
              <a:t>Lehramt </a:t>
            </a:r>
            <a:r>
              <a:rPr lang="de-DE" altLang="de-DE" sz="2000" kern="0" dirty="0">
                <a:solidFill>
                  <a:srgbClr val="404040"/>
                </a:solidFill>
                <a:latin typeface="+mn-lt"/>
                <a:ea typeface="MS Gothic" panose="020B0609070205080204" pitchFamily="49" charset="-128"/>
              </a:rPr>
              <a:t>Grund, Mittel- und Realschule: Dr. Klaus Lösch</a:t>
            </a:r>
            <a:endParaRPr kumimoji="0" lang="de-DE" altLang="de-DE" sz="2000" b="0" i="0" u="none" strike="noStrike" kern="0" cap="none" spc="0" normalizeH="0" baseline="0" noProof="0" dirty="0">
              <a:ln>
                <a:noFill/>
              </a:ln>
              <a:solidFill>
                <a:srgbClr val="404040"/>
              </a:solidFill>
              <a:effectLst/>
              <a:uLnTx/>
              <a:uFillTx/>
              <a:latin typeface="+mn-lt"/>
              <a:ea typeface="MS Gothic" panose="020B0609070205080204" pitchFamily="49" charset="-128"/>
            </a:endParaRPr>
          </a:p>
        </p:txBody>
      </p:sp>
      <p:pic>
        <p:nvPicPr>
          <p:cNvPr id="5" name="Grafik 4"/>
          <p:cNvPicPr>
            <a:picLocks noChangeAspect="1"/>
          </p:cNvPicPr>
          <p:nvPr/>
        </p:nvPicPr>
        <p:blipFill rotWithShape="1">
          <a:blip r:embed="rId3" cstate="screen">
            <a:extLst>
              <a:ext uri="{28A0092B-C50C-407E-A947-70E740481C1C}">
                <a14:useLocalDpi xmlns:a14="http://schemas.microsoft.com/office/drawing/2010/main"/>
              </a:ext>
            </a:extLst>
          </a:blip>
          <a:srcRect l="13986" r="7107"/>
          <a:stretch/>
        </p:blipFill>
        <p:spPr>
          <a:xfrm>
            <a:off x="0" y="-27384"/>
            <a:ext cx="9144000" cy="861328"/>
          </a:xfrm>
          <a:prstGeom prst="rect">
            <a:avLst/>
          </a:prstGeom>
        </p:spPr>
      </p:pic>
      <p:sp>
        <p:nvSpPr>
          <p:cNvPr id="3" name="Textfeld 2"/>
          <p:cNvSpPr txBox="1"/>
          <p:nvPr/>
        </p:nvSpPr>
        <p:spPr>
          <a:xfrm>
            <a:off x="6516216" y="3252995"/>
            <a:ext cx="2304256" cy="1138773"/>
          </a:xfrm>
          <a:prstGeom prst="rect">
            <a:avLst/>
          </a:prstGeom>
          <a:noFill/>
          <a:ln>
            <a:solidFill>
              <a:schemeClr val="accent6"/>
            </a:solidFill>
          </a:ln>
        </p:spPr>
        <p:txBody>
          <a:bodyPr wrap="square" rtlCol="0">
            <a:spAutoFit/>
          </a:bodyPr>
          <a:lstStyle/>
          <a:p>
            <a:r>
              <a:rPr lang="de-DE" sz="1700" b="1" kern="0" dirty="0">
                <a:solidFill>
                  <a:srgbClr val="404040"/>
                </a:solidFill>
                <a:ea typeface="MS Gothic" panose="020B0609070205080204" pitchFamily="49" charset="-128"/>
              </a:rPr>
              <a:t>Kontakt:</a:t>
            </a:r>
          </a:p>
          <a:p>
            <a:r>
              <a:rPr lang="de-DE" sz="1700" kern="0" dirty="0">
                <a:solidFill>
                  <a:srgbClr val="404040"/>
                </a:solidFill>
                <a:ea typeface="MS Gothic" panose="020B0609070205080204" pitchFamily="49" charset="-128"/>
              </a:rPr>
              <a:t>Stephen </a:t>
            </a:r>
            <a:r>
              <a:rPr lang="de-DE" sz="1700" kern="0" dirty="0" err="1">
                <a:solidFill>
                  <a:srgbClr val="404040"/>
                </a:solidFill>
                <a:ea typeface="MS Gothic" panose="020B0609070205080204" pitchFamily="49" charset="-128"/>
              </a:rPr>
              <a:t>Koetzing</a:t>
            </a:r>
            <a:endParaRPr lang="de-DE" sz="1700" kern="0" dirty="0">
              <a:solidFill>
                <a:srgbClr val="404040"/>
              </a:solidFill>
              <a:ea typeface="MS Gothic" panose="020B0609070205080204" pitchFamily="49" charset="-128"/>
            </a:endParaRPr>
          </a:p>
          <a:p>
            <a:r>
              <a:rPr lang="de-DE" sz="1700" kern="0" dirty="0">
                <a:solidFill>
                  <a:srgbClr val="404040"/>
                </a:solidFill>
                <a:ea typeface="MS Gothic" panose="020B0609070205080204" pitchFamily="49" charset="-128"/>
              </a:rPr>
              <a:t>C 5A0</a:t>
            </a:r>
          </a:p>
          <a:p>
            <a:r>
              <a:rPr lang="en-US" sz="1700" dirty="0">
                <a:solidFill>
                  <a:schemeClr val="tx1"/>
                </a:solidFill>
                <a:hlinkClick r:id="rId4"/>
              </a:rPr>
              <a:t>angam-info@fau.de</a:t>
            </a:r>
            <a:endParaRPr lang="en-US" sz="1700" dirty="0">
              <a:solidFill>
                <a:schemeClr val="tx1"/>
              </a:solidFill>
            </a:endParaRPr>
          </a:p>
        </p:txBody>
      </p:sp>
    </p:spTree>
    <p:extLst>
      <p:ext uri="{BB962C8B-B14F-4D97-AF65-F5344CB8AC3E}">
        <p14:creationId xmlns:p14="http://schemas.microsoft.com/office/powerpoint/2010/main" val="185236943"/>
      </p:ext>
    </p:extLst>
  </p:cSld>
  <p:clrMapOvr>
    <a:masterClrMapping/>
  </p:clrMapOvr>
  <p:transition spd="med"/>
</p:sld>
</file>

<file path=ppt/theme/theme1.xml><?xml version="1.0" encoding="utf-8"?>
<a:theme xmlns:a="http://schemas.openxmlformats.org/drawingml/2006/main" name="3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1068</Words>
  <Application>Microsoft Office PowerPoint</Application>
  <PresentationFormat>Bildschirmpräsentation (4:3)</PresentationFormat>
  <Paragraphs>181</Paragraphs>
  <Slides>8</Slides>
  <Notes>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8</vt:i4>
      </vt:variant>
    </vt:vector>
  </HeadingPairs>
  <TitlesOfParts>
    <vt:vector size="15" baseType="lpstr">
      <vt:lpstr>MS Gothic</vt:lpstr>
      <vt:lpstr>MS PGothic</vt:lpstr>
      <vt:lpstr>MS PGothic</vt:lpstr>
      <vt:lpstr>Arial</vt:lpstr>
      <vt:lpstr>Calibri</vt:lpstr>
      <vt:lpstr>Times New Roman</vt:lpstr>
      <vt:lpstr>3_Larissa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Katrin Götz</dc:creator>
  <cp:lastModifiedBy>Kötzing, Stephen</cp:lastModifiedBy>
  <cp:revision>532</cp:revision>
  <cp:lastPrinted>2015-10-11T10:43:04Z</cp:lastPrinted>
  <dcterms:created xsi:type="dcterms:W3CDTF">2013-10-01T13:05:42Z</dcterms:created>
  <dcterms:modified xsi:type="dcterms:W3CDTF">2022-10-17T15:35:51Z</dcterms:modified>
</cp:coreProperties>
</file>